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210" y="123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3/16/2011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 smtClean="0"/>
              <a:t>Cursor is a database object used by applications to manipulate data in a set on a row-by-row basis.</a:t>
            </a:r>
          </a:p>
          <a:p>
            <a:r>
              <a:rPr lang="en-US" dirty="0" smtClean="0"/>
              <a:t>Syntax:</a:t>
            </a:r>
          </a:p>
          <a:p>
            <a:pPr lvl="1">
              <a:buNone/>
            </a:pPr>
            <a:r>
              <a:rPr lang="en-US" dirty="0" err="1" smtClean="0">
                <a:solidFill>
                  <a:srgbClr val="C00000"/>
                </a:solidFill>
              </a:rPr>
              <a:t>Declate</a:t>
            </a:r>
            <a:r>
              <a:rPr lang="en-US" dirty="0" smtClean="0">
                <a:solidFill>
                  <a:srgbClr val="C00000"/>
                </a:solidFill>
              </a:rPr>
              <a:t> @</a:t>
            </a:r>
            <a:r>
              <a:rPr lang="en-US" dirty="0" err="1" smtClean="0">
                <a:solidFill>
                  <a:srgbClr val="C00000"/>
                </a:solidFill>
              </a:rPr>
              <a:t>variabel</a:t>
            </a: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mtClean="0">
                <a:solidFill>
                  <a:srgbClr val="C00000"/>
                </a:solidFill>
              </a:rPr>
              <a:t>datatype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DECLARE</a:t>
            </a:r>
            <a:r>
              <a:rPr lang="en-US" dirty="0" smtClean="0"/>
              <a:t> </a:t>
            </a:r>
            <a:r>
              <a:rPr lang="en-US" dirty="0" smtClean="0"/>
              <a:t>CursorName </a:t>
            </a:r>
            <a:r>
              <a:rPr lang="en-US" dirty="0" smtClean="0">
                <a:solidFill>
                  <a:srgbClr val="C00000"/>
                </a:solidFill>
              </a:rPr>
              <a:t>CURSOR </a:t>
            </a:r>
            <a:r>
              <a:rPr lang="en-US" dirty="0" smtClean="0"/>
              <a:t>READ_ONLY  FOR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SELECT</a:t>
            </a:r>
            <a:r>
              <a:rPr lang="en-US" dirty="0" smtClean="0"/>
              <a:t> ColumnName </a:t>
            </a:r>
            <a:r>
              <a:rPr lang="en-US" dirty="0" smtClean="0">
                <a:solidFill>
                  <a:srgbClr val="C00000"/>
                </a:solidFill>
              </a:rPr>
              <a:t>FROM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TableName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OPEN </a:t>
            </a:r>
            <a:r>
              <a:rPr lang="en-US" dirty="0" smtClean="0"/>
              <a:t>CursorName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FETCH NEXT FROM </a:t>
            </a:r>
            <a:r>
              <a:rPr lang="en-US" dirty="0" smtClean="0"/>
              <a:t>CursorName </a:t>
            </a:r>
            <a:r>
              <a:rPr lang="en-US" dirty="0" smtClean="0">
                <a:solidFill>
                  <a:srgbClr val="C00000"/>
                </a:solidFill>
              </a:rPr>
              <a:t>INTO </a:t>
            </a:r>
            <a:r>
              <a:rPr lang="en-US" dirty="0" smtClean="0"/>
              <a:t>@Variable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WHILE @@FETCH_STATUS &lt;&gt; -1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BEGIN</a:t>
            </a:r>
          </a:p>
          <a:p>
            <a:pPr lvl="1">
              <a:buNone/>
            </a:pPr>
            <a:r>
              <a:rPr lang="en-US" dirty="0" smtClean="0"/>
              <a:t>&lt;Your part of code for the success condition&gt;</a:t>
            </a:r>
          </a:p>
          <a:p>
            <a:pPr lvl="1">
              <a:buNone/>
            </a:pPr>
            <a:endParaRPr lang="en-US" dirty="0" smtClean="0"/>
          </a:p>
          <a:p>
            <a:pPr lvl="1">
              <a:buNone/>
            </a:pPr>
            <a:r>
              <a:rPr lang="en-US" sz="2600" dirty="0" smtClean="0">
                <a:solidFill>
                  <a:srgbClr val="C00000"/>
                </a:solidFill>
              </a:rPr>
              <a:t>FETCH NEXT FROM CursorName INTO @Variable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END</a:t>
            </a:r>
          </a:p>
          <a:p>
            <a:pPr lvl="1">
              <a:buNone/>
            </a:pPr>
            <a:r>
              <a:rPr lang="en-US" i="1" dirty="0" smtClean="0">
                <a:solidFill>
                  <a:srgbClr val="C00000"/>
                </a:solidFill>
              </a:rPr>
              <a:t>CLOSE</a:t>
            </a:r>
            <a:r>
              <a:rPr lang="en-US" i="1" dirty="0" smtClean="0"/>
              <a:t> CursorName</a:t>
            </a:r>
          </a:p>
          <a:p>
            <a:pPr lvl="1">
              <a:buNone/>
            </a:pPr>
            <a:r>
              <a:rPr lang="en-US" dirty="0" smtClean="0">
                <a:solidFill>
                  <a:srgbClr val="C00000"/>
                </a:solidFill>
              </a:rPr>
              <a:t>DEALLOCATE</a:t>
            </a:r>
            <a:r>
              <a:rPr lang="en-US" dirty="0" smtClean="0"/>
              <a:t> CursorName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Cursors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DECLARE CURSOR </a:t>
            </a:r>
            <a:r>
              <a:rPr lang="en-US" dirty="0" smtClean="0"/>
              <a:t>statement defines the SELECT statement that forms the basis of the cursor. </a:t>
            </a:r>
          </a:p>
          <a:p>
            <a:r>
              <a:rPr lang="en-US" dirty="0" smtClean="0"/>
              <a:t>The</a:t>
            </a:r>
            <a:r>
              <a:rPr lang="en-US" dirty="0" smtClean="0">
                <a:solidFill>
                  <a:srgbClr val="C00000"/>
                </a:solidFill>
              </a:rPr>
              <a:t> OPEN </a:t>
            </a:r>
            <a:r>
              <a:rPr lang="en-US" dirty="0" smtClean="0"/>
              <a:t>statement </a:t>
            </a:r>
            <a:r>
              <a:rPr lang="en-US" dirty="0" err="1" smtClean="0"/>
              <a:t>statement</a:t>
            </a:r>
            <a:r>
              <a:rPr lang="en-US" dirty="0" smtClean="0"/>
              <a:t> executes the SELECT statement and populates the result set. 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smtClean="0">
                <a:solidFill>
                  <a:srgbClr val="C00000"/>
                </a:solidFill>
              </a:rPr>
              <a:t>FETCH</a:t>
            </a:r>
            <a:r>
              <a:rPr lang="en-US" dirty="0" smtClean="0"/>
              <a:t> statement returns a row from the result set into the variable.</a:t>
            </a:r>
          </a:p>
          <a:p>
            <a:endParaRPr lang="en-US" dirty="0" smtClean="0"/>
          </a:p>
          <a:p>
            <a:r>
              <a:rPr lang="en-US" dirty="0" smtClean="0"/>
              <a:t>The variable </a:t>
            </a:r>
            <a:r>
              <a:rPr lang="en-US" dirty="0" smtClean="0">
                <a:solidFill>
                  <a:srgbClr val="C00000"/>
                </a:solidFill>
              </a:rPr>
              <a:t>@@FETCH_STATUS </a:t>
            </a:r>
            <a:r>
              <a:rPr lang="en-US" dirty="0" smtClean="0"/>
              <a:t>is used to determine if there are any more rows. It will contain 0 as long as there are more rows. </a:t>
            </a:r>
          </a:p>
          <a:p>
            <a:r>
              <a:rPr lang="en-US" dirty="0" smtClean="0"/>
              <a:t>We use a WHILE loop to move through each row of the result set.</a:t>
            </a:r>
          </a:p>
          <a:p>
            <a:endParaRPr lang="en-US" dirty="0" smtClean="0"/>
          </a:p>
          <a:p>
            <a:r>
              <a:rPr lang="en-US" dirty="0" smtClean="0"/>
              <a:t>The </a:t>
            </a:r>
            <a:r>
              <a:rPr lang="en-US" dirty="0" err="1" smtClean="0"/>
              <a:t>readonly</a:t>
            </a:r>
            <a:r>
              <a:rPr lang="en-US" dirty="0" smtClean="0"/>
              <a:t> dramatically improves the performance of the cursor.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DEALLOCATE</a:t>
            </a:r>
            <a:r>
              <a:rPr lang="en-US" dirty="0" smtClean="0"/>
              <a:t> statement - Destroys the cursor</a:t>
            </a:r>
            <a:endParaRPr lang="en-US"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113</TotalTime>
  <Words>176</Words>
  <Application>Microsoft Office PowerPoint</Application>
  <PresentationFormat>On-screen Show (4:3)</PresentationFormat>
  <Paragraphs>29</Paragraphs>
  <Slides>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Flow</vt:lpstr>
      <vt:lpstr>Cursors</vt:lpstr>
      <vt:lpstr>Cursors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Cursors</dc:title>
  <dc:creator/>
  <cp:lastModifiedBy>santhosh</cp:lastModifiedBy>
  <cp:revision>13</cp:revision>
  <dcterms:created xsi:type="dcterms:W3CDTF">2006-08-16T00:00:00Z</dcterms:created>
  <dcterms:modified xsi:type="dcterms:W3CDTF">2011-03-16T23:27:31Z</dcterms:modified>
</cp:coreProperties>
</file>