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Trigger is a database object like a stored procedure.</a:t>
            </a:r>
          </a:p>
          <a:p>
            <a:r>
              <a:rPr lang="en-US" dirty="0"/>
              <a:t>Triggers are attached to a table or view or database schema.</a:t>
            </a:r>
          </a:p>
          <a:p>
            <a:r>
              <a:rPr lang="en-US" dirty="0"/>
              <a:t>Triggers are fires after/before when we perform any manipulations on table or view.</a:t>
            </a:r>
          </a:p>
          <a:p>
            <a:r>
              <a:rPr lang="en-US" dirty="0"/>
              <a:t>Manipulations include insert ,update, delete data on tables</a:t>
            </a:r>
          </a:p>
          <a:p>
            <a:r>
              <a:rPr lang="en-US" dirty="0"/>
              <a:t>Triggers cannot be called explicitly, they are fired automatically when any one of the update, delete or insert event happens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Triggers are 2 types in </a:t>
            </a:r>
            <a:r>
              <a:rPr lang="en-US" dirty="0" err="1"/>
              <a:t>Sqlserver</a:t>
            </a:r>
            <a:endParaRPr lang="en-US" dirty="0"/>
          </a:p>
          <a:p>
            <a:pPr lvl="1"/>
            <a:r>
              <a:rPr lang="en-US" dirty="0"/>
              <a:t>DML Triggers</a:t>
            </a:r>
          </a:p>
          <a:p>
            <a:pPr lvl="2"/>
            <a:r>
              <a:rPr lang="en-US" dirty="0"/>
              <a:t>After Trigger</a:t>
            </a:r>
          </a:p>
          <a:p>
            <a:pPr lvl="2"/>
            <a:r>
              <a:rPr lang="en-US" dirty="0"/>
              <a:t>Instead of Trigger</a:t>
            </a:r>
          </a:p>
          <a:p>
            <a:pPr lvl="1"/>
            <a:r>
              <a:rPr lang="en-US" dirty="0"/>
              <a:t>DDL Triggers</a:t>
            </a:r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DML Triggers: DML Triggers are attached to a table or view and that are fired when Insert, Update and Deleted actions perform on Table or View.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Using DML Triggers:</a:t>
            </a:r>
          </a:p>
          <a:p>
            <a:pPr lvl="1"/>
            <a:r>
              <a:rPr lang="en-US" dirty="0"/>
              <a:t>we can cascade changes in related tables.</a:t>
            </a:r>
          </a:p>
          <a:p>
            <a:pPr lvl="1"/>
            <a:r>
              <a:rPr lang="en-US" dirty="0"/>
              <a:t>can do check operations for satisfying some rules. </a:t>
            </a:r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Using After Triggers:</a:t>
            </a:r>
          </a:p>
          <a:p>
            <a:pPr lvl="1">
              <a:buClr>
                <a:srgbClr val="0BD0D9"/>
              </a:buClr>
            </a:pPr>
            <a:r>
              <a:rPr lang="en-US" dirty="0"/>
              <a:t>As the name specifies, AFTER triggers are executed after the action of the INSERT, UPDATE, or DELETE statement is performed.</a:t>
            </a:r>
          </a:p>
          <a:p>
            <a:pPr lvl="1">
              <a:buClr>
                <a:srgbClr val="0BD0D9"/>
              </a:buClr>
            </a:pPr>
            <a:r>
              <a:rPr lang="en-US" dirty="0"/>
              <a:t>AFTER triggers can be specified on tables only.</a:t>
            </a:r>
          </a:p>
          <a:p>
            <a:pPr lvl="1"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AFTER Triggers can not specified on Views.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After Triggers can be created in 3 ways.</a:t>
            </a:r>
          </a:p>
          <a:p>
            <a:pPr lvl="1"/>
            <a:r>
              <a:rPr lang="en-US" dirty="0"/>
              <a:t>After INSERT</a:t>
            </a:r>
          </a:p>
          <a:p>
            <a:pPr lvl="1"/>
            <a:r>
              <a:rPr lang="en-US" dirty="0"/>
              <a:t> After UPDATE</a:t>
            </a:r>
          </a:p>
          <a:p>
            <a:pPr lvl="1"/>
            <a:r>
              <a:rPr lang="en-US" dirty="0"/>
              <a:t>After DELETE</a:t>
            </a:r>
          </a:p>
          <a:p>
            <a:r>
              <a:rPr lang="en-US" dirty="0">
                <a:solidFill>
                  <a:srgbClr val="C00000"/>
                </a:solidFill>
              </a:rPr>
              <a:t>Creating After INSERT Trigger:-</a:t>
            </a:r>
          </a:p>
          <a:p>
            <a:pPr>
              <a:buNone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create trigger </a:t>
            </a:r>
            <a:r>
              <a:rPr lang="en-US" dirty="0"/>
              <a:t>trigger_name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on</a:t>
            </a:r>
            <a:r>
              <a:rPr lang="en-US" dirty="0"/>
              <a:t> tablename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C00000"/>
                </a:solidFill>
              </a:rPr>
              <a:t>AFTER/For INSERT/UPDATE/DELETE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/>
              <a:t>	[SQL Statement/PRINT command]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Creating After Update Trigger:-</a:t>
            </a:r>
          </a:p>
          <a:p>
            <a:pPr>
              <a:buNone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create trigger </a:t>
            </a:r>
            <a:r>
              <a:rPr lang="en-US" dirty="0"/>
              <a:t>trigger_name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on</a:t>
            </a:r>
            <a:r>
              <a:rPr lang="en-US" dirty="0"/>
              <a:t> tablename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AFTER/For Update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/>
              <a:t>	[SQL Statement/PRINT command]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Creating After Delete Trigger:-</a:t>
            </a:r>
          </a:p>
          <a:p>
            <a:pPr>
              <a:buNone/>
            </a:pPr>
            <a:r>
              <a:rPr lang="en-US" dirty="0"/>
              <a:t>Syntax: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create trigger </a:t>
            </a:r>
            <a:r>
              <a:rPr lang="en-US" dirty="0"/>
              <a:t>trigger_name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on</a:t>
            </a:r>
            <a:r>
              <a:rPr lang="en-US" dirty="0"/>
              <a:t> tablename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AFTER/For Delete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As</a:t>
            </a:r>
          </a:p>
          <a:p>
            <a:pPr>
              <a:buNone/>
            </a:pPr>
            <a:r>
              <a:rPr lang="en-US" dirty="0"/>
              <a:t>	[SQL Statement/PRINT command]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GO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Instead of Trigger:</a:t>
            </a:r>
            <a:r>
              <a:rPr lang="en-US" dirty="0"/>
              <a:t> Instead of trigger are executed before query processing.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Instead of Update Trigger</a:t>
            </a:r>
          </a:p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	Instead of Delete Trigger</a:t>
            </a: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Creating INSTEAD OF UPDATE TRIGGER:-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create trigger </a:t>
            </a:r>
            <a:r>
              <a:rPr lang="en-US" b="1" i="1" dirty="0"/>
              <a:t>insteadofupdate</a:t>
            </a:r>
            <a:r>
              <a:rPr lang="en-US" b="1" dirty="0"/>
              <a:t>_</a:t>
            </a:r>
            <a:r>
              <a:rPr lang="en-US" b="1" i="1" dirty="0"/>
              <a:t>trigger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on</a:t>
            </a:r>
            <a:r>
              <a:rPr lang="en-US" b="1" dirty="0"/>
              <a:t> </a:t>
            </a:r>
            <a:r>
              <a:rPr lang="en-US" b="1" i="1" dirty="0"/>
              <a:t>emp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INSTEAD OF UPDATE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as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PRINT</a:t>
            </a:r>
            <a:r>
              <a:rPr lang="en-US" b="1" dirty="0"/>
              <a:t> 'INSTEAD OF UPDATE TRIGGER EXECUTED SUCESSFULLY'</a:t>
            </a:r>
            <a:br>
              <a:rPr lang="en-US" dirty="0"/>
            </a:br>
            <a:r>
              <a:rPr lang="en-US" b="1" dirty="0">
                <a:solidFill>
                  <a:srgbClr val="C00000"/>
                </a:solidFill>
              </a:rPr>
              <a:t>GO</a:t>
            </a:r>
            <a:endParaRPr lang="en-US" dirty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Creating INSTEAD OF DELETE TRIGGER:-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create trigger </a:t>
            </a:r>
            <a:r>
              <a:rPr lang="en-US" b="1" dirty="0"/>
              <a:t>insteadofdelete_trigger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on</a:t>
            </a:r>
            <a:r>
              <a:rPr lang="en-US" b="1" dirty="0"/>
              <a:t> emp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INSTEAD OF DELETE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as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PRINT</a:t>
            </a:r>
            <a:r>
              <a:rPr lang="en-US" b="1" dirty="0"/>
              <a:t> 'INSTEAD OF DELETE TRIGGER EXECUTED SUCESSFULLY'</a:t>
            </a:r>
            <a:br>
              <a:rPr lang="en-US" b="1" dirty="0"/>
            </a:br>
            <a:r>
              <a:rPr lang="en-US" b="1" dirty="0">
                <a:solidFill>
                  <a:srgbClr val="C00000"/>
                </a:solidFill>
              </a:rPr>
              <a:t>GO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Drop Trigger:</a:t>
            </a:r>
          </a:p>
          <a:p>
            <a:pPr>
              <a:buNone/>
            </a:pPr>
            <a:r>
              <a:rPr lang="en-US" b="1" dirty="0">
                <a:solidFill>
                  <a:srgbClr val="C00000"/>
                </a:solidFill>
              </a:rPr>
              <a:t>Drop Trigger </a:t>
            </a:r>
            <a:r>
              <a:rPr lang="en-US" b="1" dirty="0"/>
              <a:t>trigger_name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://c3154802.r2.cf0.rackcdn.com/article_images_new/2008_images/Understanding_the_Basic_of_Triggers/Image1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609600"/>
            <a:ext cx="7696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424</TotalTime>
  <Words>403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Wingdings</vt:lpstr>
      <vt:lpstr>Wingdings 2</vt:lpstr>
      <vt:lpstr>Median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Triggers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</dc:title>
  <dc:creator/>
  <cp:lastModifiedBy>Santhosh Kumar</cp:lastModifiedBy>
  <cp:revision>37</cp:revision>
  <dcterms:created xsi:type="dcterms:W3CDTF">2006-08-16T00:00:00Z</dcterms:created>
  <dcterms:modified xsi:type="dcterms:W3CDTF">2025-06-05T16:57:57Z</dcterms:modified>
</cp:coreProperties>
</file>