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B6849-05C1-F482-5F24-94DB0326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031306-E148-CCB1-5D75-15C9E7D02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26A7AD-33C0-DCF3-830E-B40F5D6B4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B6C3E-2E8E-F23A-0438-A572EDCDD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CCA0-D4A3-282A-F689-D7E8A3E2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0997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2A9C-CF93-F062-FA15-2B475047C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967BD-8045-D1BE-E7E7-DD7B330F4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21A91-4945-BC24-0214-FB0A9F3D2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31FE-3C1F-F90B-FFB0-C9B6490EEE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85D8-CFAE-CF23-6EB9-78FD59D4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4588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44879-E9F3-9CD1-0831-2F293637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68E0E9-7AAE-DEAE-86F5-904FED5DB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E9D670-F3EA-BE58-0121-33957A2FA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7E584-92FB-62BE-C1D8-40CAF9A7A0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455E-53CD-D921-8130-199E405F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21119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Virtual Machine (VM)</a:t>
            </a:r>
            <a:r>
              <a:rPr lang="en-US" sz="1800" dirty="0"/>
              <a:t> is a </a:t>
            </a:r>
            <a:r>
              <a:rPr lang="en-US" sz="1800" b="1" dirty="0"/>
              <a:t>software-based simulation of a physical computer</a:t>
            </a:r>
            <a:r>
              <a:rPr lang="en-US" sz="1800" dirty="0"/>
              <a:t>. </a:t>
            </a:r>
          </a:p>
          <a:p>
            <a:r>
              <a:rPr lang="en-US" sz="1800" dirty="0"/>
              <a:t>It runs an entire operating system (OS) and applications—just like a real computer—but inside a window on your current machine.</a:t>
            </a:r>
          </a:p>
          <a:p>
            <a:r>
              <a:rPr lang="en-US" sz="1800" dirty="0"/>
              <a:t>In Simple Terms A Virtual Machine is like a computer inside your computer.</a:t>
            </a:r>
          </a:p>
          <a:p>
            <a:r>
              <a:rPr lang="en-US" sz="1800" dirty="0"/>
              <a:t>You can run </a:t>
            </a:r>
            <a:r>
              <a:rPr lang="en-US" sz="1800" b="1" dirty="0"/>
              <a:t>Windows inside Linux</a:t>
            </a:r>
            <a:r>
              <a:rPr lang="en-US" sz="1800" dirty="0"/>
              <a:t>, or </a:t>
            </a:r>
            <a:r>
              <a:rPr lang="en-US" sz="1800" b="1" dirty="0"/>
              <a:t>Linux inside Windows</a:t>
            </a:r>
            <a:r>
              <a:rPr lang="en-US" sz="1800" dirty="0"/>
              <a:t>, without needing a separate physical device.</a:t>
            </a:r>
          </a:p>
          <a:p>
            <a:r>
              <a:rPr lang="en-US" sz="1800" b="1" dirty="0"/>
              <a:t>Components of a Virtual Machine</a:t>
            </a:r>
          </a:p>
          <a:p>
            <a:r>
              <a:rPr lang="en-US" sz="1800" b="1" dirty="0"/>
              <a:t>Guest OS</a:t>
            </a:r>
            <a:r>
              <a:rPr lang="en-US" sz="1800" dirty="0"/>
              <a:t>: The operating system installed inside the VM (e.g., Ubuntu, Windows).</a:t>
            </a:r>
          </a:p>
          <a:p>
            <a:r>
              <a:rPr lang="en-US" sz="1800" b="1" dirty="0"/>
              <a:t>Hypervisor</a:t>
            </a:r>
            <a:r>
              <a:rPr lang="en-US" sz="1800" dirty="0"/>
              <a:t>: Software that creates and runs VMs (e.g., VMware, VirtualBox, Hyper-V).</a:t>
            </a:r>
          </a:p>
          <a:p>
            <a:r>
              <a:rPr lang="en-US" sz="1800" b="1" dirty="0"/>
              <a:t>Virtual Hardware</a:t>
            </a:r>
            <a:r>
              <a:rPr lang="en-US" sz="1800" dirty="0"/>
              <a:t>: Simulated CPU, RAM, disk, network, etc., assigned from the host system.</a:t>
            </a:r>
          </a:p>
          <a:p>
            <a:endParaRPr lang="en-US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50D55-0854-F2BE-F9E5-B046A91D0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083ED-1B00-8D52-7FCD-E79536C6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Machine Architecture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B3E7B-0931-EA67-5585-FE2D07AA7F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🏗️ Architecture Diagram</a:t>
            </a:r>
          </a:p>
          <a:p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5C015-1BED-7420-0C5B-7FDD2CA4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0885"/>
            <a:ext cx="7391400" cy="43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4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1E124-F0D2-DA33-E0C8-CB0472F58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940B0-9617-8703-3BEA-A1C0F16D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Key Features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638D38-45F5-5E2A-4468-DABA394A9BB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2186080"/>
              </p:ext>
            </p:extLst>
          </p:nvPr>
        </p:nvGraphicFramePr>
        <p:xfrm>
          <a:off x="612775" y="1600200"/>
          <a:ext cx="8153398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494868048"/>
                    </a:ext>
                  </a:extLst>
                </a:gridCol>
                <a:gridCol w="5489573">
                  <a:extLst>
                    <a:ext uri="{9D8B030D-6E8A-4147-A177-3AD203B41FA5}">
                      <a16:colId xmlns:a16="http://schemas.microsoft.com/office/drawing/2014/main" val="407989275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34115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sz="2000" b="1"/>
                        <a:t>Isolation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VMs are completely isolated from each 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0916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sz="2000" b="1"/>
                        <a:t>Multi-OS support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Run different operating systems simultaneously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0199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sz="2000" b="1" dirty="0"/>
                        <a:t>Snapshots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Save the state of the VM and roll back anytime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02977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sz="2000" b="1"/>
                        <a:t>Portability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VMs can be exported and moved across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2545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sz="2000" b="1"/>
                        <a:t>Security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Strong separation from host and other VMs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44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6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51D7C-6FB1-EB59-6E26-7FB73F257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39B9CE-AF44-A31B-4ED8-F0207469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D6A8A1-1121-972A-E14D-0EC1DFA460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Testing apps in multiple OS environments</a:t>
            </a:r>
          </a:p>
          <a:p>
            <a:r>
              <a:rPr lang="en-US" sz="2000" dirty="0"/>
              <a:t>Running legacy applications</a:t>
            </a:r>
          </a:p>
          <a:p>
            <a:r>
              <a:rPr lang="en-US" sz="2000" dirty="0"/>
              <a:t>Learning operating systems</a:t>
            </a:r>
          </a:p>
          <a:p>
            <a:r>
              <a:rPr lang="en-US" sz="2000" dirty="0"/>
              <a:t>Creating isolated environments for development or malware analysis</a:t>
            </a:r>
          </a:p>
          <a:p>
            <a:r>
              <a:rPr lang="en-US" sz="2000" dirty="0"/>
              <a:t>Hosting multiple servers on one physical machine</a:t>
            </a:r>
          </a:p>
          <a:p>
            <a:r>
              <a:rPr lang="en-US" sz="2000" dirty="0"/>
              <a:t>🎯 Real-World Analogy</a:t>
            </a:r>
          </a:p>
          <a:p>
            <a:r>
              <a:rPr lang="en-US" sz="2000" dirty="0"/>
              <a:t>A Virtual Machine is like </a:t>
            </a:r>
            <a:r>
              <a:rPr lang="en-US" sz="2000" b="1" dirty="0"/>
              <a:t>a guest house inside your main house</a:t>
            </a:r>
            <a:r>
              <a:rPr lang="en-US" sz="2000" dirty="0"/>
              <a:t>:</a:t>
            </a:r>
          </a:p>
          <a:p>
            <a:r>
              <a:rPr lang="en-US" sz="2000" dirty="0"/>
              <a:t>It has its own rooms (RAM, disk).</a:t>
            </a:r>
          </a:p>
          <a:p>
            <a:r>
              <a:rPr lang="en-US" sz="2000" dirty="0"/>
              <a:t>It runs independently.</a:t>
            </a:r>
          </a:p>
          <a:p>
            <a:r>
              <a:rPr lang="en-US" sz="2000"/>
              <a:t>You can shut it down without affecting your main house.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1663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9138</TotalTime>
  <Words>289</Words>
  <Application>Microsoft Office PowerPoint</Application>
  <PresentationFormat>On-screen Show (4:3)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Virtual Machine Overview</vt:lpstr>
      <vt:lpstr>Virtual Machine Architecture Diagram</vt:lpstr>
      <vt:lpstr>Virtual Machine Key Features</vt:lpstr>
      <vt:lpstr>Virtual Machine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432</cp:revision>
  <dcterms:created xsi:type="dcterms:W3CDTF">2006-08-16T00:00:00Z</dcterms:created>
  <dcterms:modified xsi:type="dcterms:W3CDTF">2025-07-27T15:49:31Z</dcterms:modified>
</cp:coreProperties>
</file>