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0" r:id="rId2"/>
    <p:sldId id="323" r:id="rId3"/>
    <p:sldId id="325" r:id="rId4"/>
    <p:sldId id="324" r:id="rId5"/>
    <p:sldId id="32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Routing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 in ASP.NET Core MVC/Web API application is the process of mapping the incoming HTTP Request (URL) to a particular resource, i.e., controller action method.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ASP.NET Core, routing is a fundamental concept that determines how HTTP requests are matched to the actions on controllers.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primary approaches to routing: Convention-based routing and Attribute routing. Both have their own advantages and use cases.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Convention-based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Convention-based routing defines routes based on a set of conventions specified in the Program.cs file. Here, routes are defined globally for the application.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Centralized Configuration: All routes are defined in one place, making it easier to see the big picture of the URL structure of your API.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Consistency: By following conventions, the routes across different controllers and actions are consistent.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Flexible: It is harder to define complex and custom routes that deviate from the established conventions.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Refactoring Challenges: Changing controller or action names can break routes if not updated in the routing configuration.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best for applications with a straightforward and uniform URL structure.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want a centralized place to manage routing.</a:t>
            </a:r>
          </a:p>
        </p:txBody>
      </p:sp>
    </p:spTree>
    <p:extLst>
      <p:ext uri="{BB962C8B-B14F-4D97-AF65-F5344CB8AC3E}">
        <p14:creationId xmlns:p14="http://schemas.microsoft.com/office/powerpoint/2010/main" val="10634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Convention-based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use Conventional Routing, please add the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MapControllerRoute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middleware component to the Program.cs class file. Here, we are configuring the Route Pattern as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/{controller}/{action}/{id?} where id is the optional parameter.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C9FC4-155D-6EB2-41BF-D0FAB7E6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895600"/>
            <a:ext cx="8302752" cy="13643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app.MapControllerRoute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name: "default",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pattern: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/{controller}/{action}/{id?}");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routing uses attributes to define routes directly on controllers and actions. This approach provides more control by allowing custom and complex routes for each action.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ASP.NET Core, Attribute Routing is a routing technique where route information is specified directly on the controller and action methods using attributes like [Route], [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HttpGet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], [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HttpPost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], etc.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Flexibility: Enables defining custom routes per action, allowing for complex URL structures.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Self-documenting: Routes are defined where the action is defined, making it clear what URL maps to what action.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for HTTP Verb Constraints: Easily specify HTTP methods (GET, POST, etc.) for actions.</a:t>
            </a: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Scattered Configuration: Routes are spread across controllers and actions, making it harder to get an overview of the API’s URL structure.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 for Duplication: There is a possibility of duplicating route patterns, leading to conflicts or confusion.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Cases: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Ideal for APIs with complex and non-uniform URL patterns.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need fine-grained control over the routing of each action.</a:t>
            </a:r>
          </a:p>
        </p:txBody>
      </p:sp>
    </p:spTree>
    <p:extLst>
      <p:ext uri="{BB962C8B-B14F-4D97-AF65-F5344CB8AC3E}">
        <p14:creationId xmlns:p14="http://schemas.microsoft.com/office/powerpoint/2010/main" val="6287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Configuring the Routing </a:t>
            </a:r>
            <a:r>
              <a:rPr lang="en-US" sz="2400" dirty="0" err="1"/>
              <a:t>Middlewares</a:t>
            </a:r>
            <a:r>
              <a:rPr lang="en-US" sz="2400" dirty="0"/>
              <a:t>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enable Attribute Routing in ASP.NET Core, we must add the following two middleware components to the HTTP Request Processing Pipeline.</a:t>
            </a:r>
          </a:p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app.UseRouting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  <a:p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app.MapControllers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  <a:p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app.UseRouting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middleware enables routing capabilities in your ASP.NET Core application. </a:t>
            </a:r>
          </a:p>
          <a:p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app.MapControllers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():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extension method is used to map controller actions with attribute routes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.NET 8,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app.UseRouting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and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app.MapControllers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are used within the context of an ASP.NET Core application to configure routing and controller endpoints.</a:t>
            </a:r>
          </a:p>
        </p:txBody>
      </p:sp>
    </p:spTree>
    <p:extLst>
      <p:ext uri="{BB962C8B-B14F-4D97-AF65-F5344CB8AC3E}">
        <p14:creationId xmlns:p14="http://schemas.microsoft.com/office/powerpoint/2010/main" val="358928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11432</TotalTime>
  <Words>603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10 Pitch</vt:lpstr>
      <vt:lpstr>Open Sans</vt:lpstr>
      <vt:lpstr>Tw Cen MT</vt:lpstr>
      <vt:lpstr>Wingdings</vt:lpstr>
      <vt:lpstr>Wingdings 2</vt:lpstr>
      <vt:lpstr>Median</vt:lpstr>
      <vt:lpstr>Routing in ASP.NET Core</vt:lpstr>
      <vt:lpstr>Convention-based Routing</vt:lpstr>
      <vt:lpstr>Convention-based Routing</vt:lpstr>
      <vt:lpstr>Attribute Routing</vt:lpstr>
      <vt:lpstr>Configuring the Routing Middlewares in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129</cp:revision>
  <dcterms:created xsi:type="dcterms:W3CDTF">2006-08-16T00:00:00Z</dcterms:created>
  <dcterms:modified xsi:type="dcterms:W3CDTF">2025-07-07T18:22:20Z</dcterms:modified>
</cp:coreProperties>
</file>