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41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24658-CAFA-9C4E-674A-C3D829F9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DD603-D5F5-7BBB-F2E6-67131556C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CE252-6D69-8A4F-6BCE-87BE738D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B4941-7640-7022-F4B3-95248D332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8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BCC63-B4A5-0B09-563A-66B63F14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74D5A-5CD8-B5C4-0C1E-856DF12B6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C9062-05F7-A96B-848A-A0D9CEC70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A624C-D9D8-66C0-1A81-0FDF1B4B9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DB870-D6C2-27E2-C177-8B63505B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CB833-33C2-E695-FF50-B6DC1809D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15279-7AEE-8027-5A0A-82A7A3F54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805F4-E3B8-FAF2-75E8-9B9D272E2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4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901D-3499-902C-92FC-EC24B1833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AF3DA2-11A4-DABA-6C6C-6CB6365B6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18A53-F5DA-CC87-B9CF-54A99EB2F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38C0B-5CA7-9675-9251-47A391AB1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Dapper Vs Entity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Entity Framework Core (EF Core) and </a:t>
            </a:r>
            <a:r>
              <a:rPr lang="en-US" sz="2000" b="1" dirty="0"/>
              <a:t>Dapper</a:t>
            </a:r>
            <a:r>
              <a:rPr lang="en-US" sz="2000" dirty="0"/>
              <a:t> are both Object-Relational Mapping (ORM) tools used in .NET applications to interact with databases. However, they differ significantly in their approach, performance, flexibility, and use cases.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55067-ECF4-491F-FB9C-ACD2A942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6C884D-2F60-6628-CF30-14A882D5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Key Differences Between EF Core and Dapper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EF2203B-55C6-4D31-CB76-CE1823BED65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61462627"/>
              </p:ext>
            </p:extLst>
          </p:nvPr>
        </p:nvGraphicFramePr>
        <p:xfrm>
          <a:off x="228600" y="1752600"/>
          <a:ext cx="8501889" cy="441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63">
                  <a:extLst>
                    <a:ext uri="{9D8B030D-6E8A-4147-A177-3AD203B41FA5}">
                      <a16:colId xmlns:a16="http://schemas.microsoft.com/office/drawing/2014/main" val="618891274"/>
                    </a:ext>
                  </a:extLst>
                </a:gridCol>
                <a:gridCol w="2833963">
                  <a:extLst>
                    <a:ext uri="{9D8B030D-6E8A-4147-A177-3AD203B41FA5}">
                      <a16:colId xmlns:a16="http://schemas.microsoft.com/office/drawing/2014/main" val="4259075966"/>
                    </a:ext>
                  </a:extLst>
                </a:gridCol>
                <a:gridCol w="2833963">
                  <a:extLst>
                    <a:ext uri="{9D8B030D-6E8A-4147-A177-3AD203B41FA5}">
                      <a16:colId xmlns:a16="http://schemas.microsoft.com/office/drawing/2014/main" val="1639085975"/>
                    </a:ext>
                  </a:extLst>
                </a:gridCol>
              </a:tblGrid>
              <a:tr h="434227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EF Core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Dapper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942970"/>
                  </a:ext>
                </a:extLst>
              </a:tr>
              <a:tr h="434227">
                <a:tc>
                  <a:txBody>
                    <a:bodyPr/>
                    <a:lstStyle/>
                    <a:p>
                      <a:r>
                        <a:rPr lang="en-US" b="1"/>
                        <a:t>Type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Full-featured 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Micro 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234207"/>
                  </a:ext>
                </a:extLst>
              </a:tr>
              <a:tr h="749488">
                <a:tc>
                  <a:txBody>
                    <a:bodyPr/>
                    <a:lstStyle/>
                    <a:p>
                      <a:r>
                        <a:rPr lang="en-US" b="1"/>
                        <a:t>Performance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Slower than Dapper (due to abstraction)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Very fast (near raw SQL performance)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793084"/>
                  </a:ext>
                </a:extLst>
              </a:tr>
              <a:tr h="434227">
                <a:tc>
                  <a:txBody>
                    <a:bodyPr/>
                    <a:lstStyle/>
                    <a:p>
                      <a:r>
                        <a:rPr lang="en-US" b="1"/>
                        <a:t>Complexity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High-level abstraction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Low-level, close to 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00676"/>
                  </a:ext>
                </a:extLst>
              </a:tr>
              <a:tr h="749488">
                <a:tc>
                  <a:txBody>
                    <a:bodyPr/>
                    <a:lstStyle/>
                    <a:p>
                      <a:r>
                        <a:rPr lang="en-US" b="1"/>
                        <a:t>Ease of Use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for basic CRUD; automatic tracking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Requires more manual coding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046215"/>
                  </a:ext>
                </a:extLst>
              </a:tr>
              <a:tr h="749488">
                <a:tc>
                  <a:txBody>
                    <a:bodyPr/>
                    <a:lstStyle/>
                    <a:p>
                      <a:r>
                        <a:rPr lang="en-US" b="1"/>
                        <a:t>Query Style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LINQ (Language Integrated Query)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Raw SQL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52277"/>
                  </a:ext>
                </a:extLst>
              </a:tr>
              <a:tr h="434227">
                <a:tc>
                  <a:txBody>
                    <a:bodyPr/>
                    <a:lstStyle/>
                    <a:p>
                      <a:r>
                        <a:rPr lang="en-US" b="1"/>
                        <a:t>Change Tracking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Yes, built-in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change tracking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419764"/>
                  </a:ext>
                </a:extLst>
              </a:tr>
              <a:tr h="434227">
                <a:tc>
                  <a:txBody>
                    <a:bodyPr/>
                    <a:lstStyle/>
                    <a:p>
                      <a:r>
                        <a:rPr lang="en-US" b="1"/>
                        <a:t>Caching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Yes, built-in (first-level)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caching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39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65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E5CC7-549A-C4E9-AED4-2183BFFA2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93E139-D7D1-8DBD-1719-14F3D5F8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Key Differences Between EF Core and Dapper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733FCD2-3623-61C0-439E-0590B6744F8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9303607"/>
              </p:ext>
            </p:extLst>
          </p:nvPr>
        </p:nvGraphicFramePr>
        <p:xfrm>
          <a:off x="381000" y="1600200"/>
          <a:ext cx="8385174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058">
                  <a:extLst>
                    <a:ext uri="{9D8B030D-6E8A-4147-A177-3AD203B41FA5}">
                      <a16:colId xmlns:a16="http://schemas.microsoft.com/office/drawing/2014/main" val="618891274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4259075966"/>
                    </a:ext>
                  </a:extLst>
                </a:gridCol>
                <a:gridCol w="2795058">
                  <a:extLst>
                    <a:ext uri="{9D8B030D-6E8A-4147-A177-3AD203B41FA5}">
                      <a16:colId xmlns:a16="http://schemas.microsoft.com/office/drawing/2014/main" val="1639085975"/>
                    </a:ext>
                  </a:extLst>
                </a:gridCol>
              </a:tblGrid>
              <a:tr h="43897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EF Core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Dapper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942970"/>
                  </a:ext>
                </a:extLst>
              </a:tr>
              <a:tr h="757678">
                <a:tc>
                  <a:txBody>
                    <a:bodyPr/>
                    <a:lstStyle/>
                    <a:p>
                      <a:r>
                        <a:rPr lang="en-US" b="1"/>
                        <a:t>Migrations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Built-in support for code-based migrations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migration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331739"/>
                  </a:ext>
                </a:extLst>
              </a:tr>
              <a:tr h="1082397">
                <a:tc>
                  <a:txBody>
                    <a:bodyPr/>
                    <a:lstStyle/>
                    <a:p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Ideal for applications needing rapid development and model abstraction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Ideal for high-performance data access or when using complex 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24420"/>
                  </a:ext>
                </a:extLst>
              </a:tr>
              <a:tr h="757678">
                <a:tc>
                  <a:txBody>
                    <a:bodyPr/>
                    <a:lstStyle/>
                    <a:p>
                      <a:r>
                        <a:rPr lang="en-US" b="1"/>
                        <a:t>Learning Curve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for beginners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Requires better understanding of 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616653"/>
                  </a:ext>
                </a:extLst>
              </a:tr>
              <a:tr h="1082397">
                <a:tc>
                  <a:txBody>
                    <a:bodyPr/>
                    <a:lstStyle/>
                    <a:p>
                      <a:r>
                        <a:rPr lang="en-US" b="1"/>
                        <a:t>Relationships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complex relationships, navigation 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Manual joins, no automatic relationship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157218"/>
                  </a:ext>
                </a:extLst>
              </a:tr>
              <a:tr h="757678">
                <a:tc>
                  <a:txBody>
                    <a:bodyPr/>
                    <a:lstStyle/>
                    <a:p>
                      <a:r>
                        <a:rPr lang="en-US" b="1"/>
                        <a:t>Unit of Work / Repositories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Integrated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implementation if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99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0BD38-AA9D-F634-441E-A26FF80B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85C0E5-6367-B0EA-42B1-18FF951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Example Usage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62175D-1472-5B92-CC2B-77A2A97E2B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14399" y="1752600"/>
            <a:ext cx="7585147" cy="4343400"/>
          </a:xfrm>
        </p:spPr>
      </p:pic>
    </p:spTree>
    <p:extLst>
      <p:ext uri="{BB962C8B-B14F-4D97-AF65-F5344CB8AC3E}">
        <p14:creationId xmlns:p14="http://schemas.microsoft.com/office/powerpoint/2010/main" val="6366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6CFE7-F318-2B92-076C-E959599A1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35542-93BE-F048-D4A9-E9654CE4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When to Use What?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80F02B-5980-F810-EF5C-D628895509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Use EF Core if:</a:t>
            </a:r>
          </a:p>
          <a:p>
            <a:r>
              <a:rPr lang="en-US" sz="2000" dirty="0"/>
              <a:t>You want rapid development with less boilerplate code.</a:t>
            </a:r>
          </a:p>
          <a:p>
            <a:r>
              <a:rPr lang="en-US" sz="2000" dirty="0"/>
              <a:t>You need </a:t>
            </a:r>
            <a:r>
              <a:rPr lang="en-US" sz="2000" b="1" dirty="0"/>
              <a:t>change tracking</a:t>
            </a:r>
            <a:r>
              <a:rPr lang="en-US" sz="2000" dirty="0"/>
              <a:t>, migrations, and rich LINQ support.</a:t>
            </a:r>
          </a:p>
          <a:p>
            <a:r>
              <a:rPr lang="en-US" sz="2000" dirty="0"/>
              <a:t>Your application is </a:t>
            </a:r>
            <a:r>
              <a:rPr lang="en-US" sz="2000" b="1" dirty="0"/>
              <a:t>data-driven</a:t>
            </a:r>
            <a:r>
              <a:rPr lang="en-US" sz="2000" dirty="0"/>
              <a:t> and not performance-critical.</a:t>
            </a:r>
          </a:p>
          <a:p>
            <a:r>
              <a:rPr lang="en-US" sz="2000" b="1" dirty="0"/>
              <a:t>Use Dapper if:</a:t>
            </a:r>
          </a:p>
          <a:p>
            <a:r>
              <a:rPr lang="en-US" sz="2000" dirty="0"/>
              <a:t>You want </a:t>
            </a:r>
            <a:r>
              <a:rPr lang="en-US" sz="2000" b="1" dirty="0"/>
              <a:t>maximum performance</a:t>
            </a:r>
            <a:r>
              <a:rPr lang="en-US" sz="2000" dirty="0"/>
              <a:t> (e.g., large-scale read-heavy systems).</a:t>
            </a:r>
          </a:p>
          <a:p>
            <a:r>
              <a:rPr lang="en-US" sz="2000" dirty="0"/>
              <a:t>You are writing </a:t>
            </a:r>
            <a:r>
              <a:rPr lang="en-US" sz="2000" b="1" dirty="0"/>
              <a:t>custom SQL queries</a:t>
            </a:r>
            <a:r>
              <a:rPr lang="en-US" sz="2000" dirty="0"/>
              <a:t> or using stored procedures.</a:t>
            </a:r>
          </a:p>
          <a:p>
            <a:r>
              <a:rPr lang="en-US" sz="2000" dirty="0"/>
              <a:t>You prefer control over queries and </a:t>
            </a:r>
            <a:r>
              <a:rPr lang="en-US" sz="2000" b="1" dirty="0"/>
              <a:t>don’t need change tracking</a:t>
            </a:r>
            <a:r>
              <a:rPr lang="en-US" sz="2000" dirty="0"/>
              <a:t>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3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11672</TotalTime>
  <Words>296</Words>
  <Application>Microsoft Office PowerPoint</Application>
  <PresentationFormat>On-screen Show (4:3)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Segoe UI</vt:lpstr>
      <vt:lpstr>Tw Cen MT</vt:lpstr>
      <vt:lpstr>Wingdings</vt:lpstr>
      <vt:lpstr>Wingdings 2</vt:lpstr>
      <vt:lpstr>Median</vt:lpstr>
      <vt:lpstr> Dapper Vs Entity Framework</vt:lpstr>
      <vt:lpstr> Key Differences Between EF Core and Dapper</vt:lpstr>
      <vt:lpstr> Key Differences Between EF Core and Dapper</vt:lpstr>
      <vt:lpstr> Example Usage</vt:lpstr>
      <vt:lpstr> When to Use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Santhosh Kumar</cp:lastModifiedBy>
  <cp:revision>134</cp:revision>
  <dcterms:created xsi:type="dcterms:W3CDTF">2006-08-16T00:00:00Z</dcterms:created>
  <dcterms:modified xsi:type="dcterms:W3CDTF">2025-06-27T08:27:01Z</dcterms:modified>
</cp:coreProperties>
</file>