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22E0-BDB2-A4C7-D052-6D23153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3A2CF-B9BA-FA61-8558-1E3E51D8A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BA45-D818-396D-C35F-C81179246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4455-EE55-ACE6-66DD-047081A9A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What </a:t>
            </a:r>
            <a:r>
              <a:rPr lang="en-US" b="1"/>
              <a:t>is Dapper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is an open-source object-relational mapping (ORM) library for .NET and .NET Core applications.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library allows developers quickly and easily access data from databases without the need to write tedious code.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is lightweight and fast, making it an ideal choice for applications that require low latency and high performance.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a simple yet powerful object mapping tool for any .NET language, such as C#, that enables developers to quickly and easily map query results from ADO.NET data readers to instances of business objects.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Dapper allows you to execute raw SQL queries, map the results to objects, and execute stored procedures and other things.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available as a NuGet package.	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has excellent support for both asynchronous and synchronous database queries and batching multiple queries together into a single call.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has been supporting .NET Core since the release of version 1.50 in July 2016. Dapper is a cross-platform .NET library, which means that it can be used on any platform that supports .NET, including .NET Core.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Where can you get Dapper?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is available from NuGet. It is compliant with .NET Standard 2.0, which means you can use it in .NET applications that target the .NET Framework and .NET Core.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You can install the latest version using the following command with the .NET CLI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dotnet add package Dapper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PM&gt; Install-Package Dapper</a:t>
            </a:r>
          </a:p>
        </p:txBody>
      </p:sp>
    </p:spTree>
    <p:extLst>
      <p:ext uri="{BB962C8B-B14F-4D97-AF65-F5344CB8AC3E}">
        <p14:creationId xmlns:p14="http://schemas.microsoft.com/office/powerpoint/2010/main" val="392943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Database Providers With Dapper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supports a variety of database providers, including the popular Microsoft SQL Server, Oracle, MySQL, PostgreSQL, SQLite, etc.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possible because it uses the simple ADO.NET data providers that come with the .NET framework, so it can easily work with any existing database technology that supports ADO.NET.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Dapper provides asynchronous support for all databases supported in ADO.NET.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also provides a range of powerful features, such as parameterized queries and native commands for all major database engines.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Dapper SQL Server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Using Dapper to query SQL Server is straightforward. The first step is to install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Microsoft.Data.SqlClient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NuGet package. 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PM&gt;Install-Package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Microsoft.Data.SqlClient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934A-58E9-2E3C-D02D-848D37D8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95AEB-CE84-F983-6941-FFF89F9C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Database Providers With Dapper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055636-9E16-9C67-E4DE-E7DC6B2765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Best Practices</a:t>
            </a:r>
          </a:p>
          <a:p>
            <a:r>
              <a:rPr lang="en-US" sz="1600" dirty="0"/>
              <a:t>Store your connection string in </a:t>
            </a:r>
            <a:r>
              <a:rPr lang="en-US" sz="1600" dirty="0" err="1"/>
              <a:t>appsettings.json</a:t>
            </a:r>
            <a:endParaRPr lang="en-US" sz="1600" dirty="0"/>
          </a:p>
          <a:p>
            <a:r>
              <a:rPr lang="en-US" sz="1600" dirty="0"/>
              <a:t>Use Dependency Injection to register your services</a:t>
            </a:r>
          </a:p>
          <a:p>
            <a:r>
              <a:rPr lang="en-US" sz="1600"/>
              <a:t>Avoid dynamic SQL – use parameterized queries to prevent SQL Injection</a:t>
            </a:r>
            <a:endParaRPr lang="en-US" sz="16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13367</TotalTime>
  <Words>442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Segoe UI</vt:lpstr>
      <vt:lpstr>Tw Cen MT</vt:lpstr>
      <vt:lpstr>Wingdings</vt:lpstr>
      <vt:lpstr>Wingdings 2</vt:lpstr>
      <vt:lpstr>Median</vt:lpstr>
      <vt:lpstr> What is Dapper</vt:lpstr>
      <vt:lpstr> Where can you get Dapper? </vt:lpstr>
      <vt:lpstr> Database Providers With Dapper</vt:lpstr>
      <vt:lpstr> Database Providers With Dapper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130</cp:revision>
  <dcterms:created xsi:type="dcterms:W3CDTF">2006-08-16T00:00:00Z</dcterms:created>
  <dcterms:modified xsi:type="dcterms:W3CDTF">2025-06-29T13:31:38Z</dcterms:modified>
</cp:coreProperties>
</file>