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2" r:id="rId2"/>
    <p:sldId id="271" r:id="rId3"/>
    <p:sldId id="265" r:id="rId4"/>
    <p:sldId id="266" r:id="rId5"/>
    <p:sldId id="263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F747-CBD4-481C-9122-2B2864730950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 Santhosh Parsi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321-1565-411B-A4AA-8B1E9A806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11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FF7B-209F-45C5-B72F-CCFE0E145990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 Santhosh Parsi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A37-438E-4024-AA4D-C37C88AB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5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11D1-1923-850E-4DC5-D544D721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79D7DC-071B-15B4-AC88-70A74745D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5C88A5-398B-305C-8E36-2E9E729FD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C19E-51D6-137F-12D5-31B3EFFFA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C63F-3D06-E33B-4C10-D9DE165B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79208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3403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11596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6564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yapp.com/produ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2/api/produc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Gateway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Ocelot</a:t>
            </a:r>
            <a:r>
              <a:rPr lang="en-US" sz="2000" dirty="0"/>
              <a:t> is an open-source </a:t>
            </a:r>
            <a:r>
              <a:rPr lang="en-US" sz="2000" b="1" dirty="0"/>
              <a:t>API Gateway</a:t>
            </a:r>
            <a:r>
              <a:rPr lang="en-US" sz="2000" dirty="0"/>
              <a:t> built on top of </a:t>
            </a:r>
            <a:r>
              <a:rPr lang="en-US" sz="2000" b="1" dirty="0"/>
              <a:t>ASP.NET Core</a:t>
            </a:r>
            <a:r>
              <a:rPr lang="en-US" sz="2000" dirty="0"/>
              <a:t>, designed for </a:t>
            </a:r>
            <a:r>
              <a:rPr lang="en-US" sz="2000" b="1" dirty="0"/>
              <a:t>.NET microservices architecture</a:t>
            </a:r>
            <a:r>
              <a:rPr lang="en-US" sz="2000" dirty="0"/>
              <a:t>. </a:t>
            </a:r>
          </a:p>
          <a:p>
            <a:r>
              <a:rPr lang="en-US" sz="2000" dirty="0"/>
              <a:t>It provides a unified entry point to a system composed of multiple services.</a:t>
            </a:r>
            <a:endParaRPr lang="en-US" sz="2000" b="1" dirty="0"/>
          </a:p>
          <a:p>
            <a:r>
              <a:rPr lang="en-US" sz="2000" b="1" dirty="0"/>
              <a:t>Ocelot</a:t>
            </a:r>
            <a:r>
              <a:rPr lang="en-US" sz="2000" dirty="0"/>
              <a:t> is a lightweight API Gateway for ASP.NET Core. It acts as a reverse proxy and routing service, commonly used in microservice architectures to:</a:t>
            </a:r>
          </a:p>
          <a:p>
            <a:r>
              <a:rPr lang="en-US" sz="2000" dirty="0"/>
              <a:t>Route requests to downstream services</a:t>
            </a:r>
          </a:p>
          <a:p>
            <a:r>
              <a:rPr lang="en-US" sz="2000" dirty="0"/>
              <a:t>Aggregate multiple responses</a:t>
            </a:r>
          </a:p>
          <a:p>
            <a:r>
              <a:rPr lang="en-US" sz="2000" dirty="0"/>
              <a:t>Handle authentication/authorization</a:t>
            </a:r>
          </a:p>
          <a:p>
            <a:r>
              <a:rPr lang="en-US" sz="2000" dirty="0"/>
              <a:t>Enable logging, rate limiting, and caching</a:t>
            </a:r>
          </a:p>
          <a:p>
            <a:r>
              <a:rPr lang="en-US" sz="2000" dirty="0"/>
              <a:t>When you have multiple microservices running on different ports, managing routes, authentication, and security becomes complex. An </a:t>
            </a:r>
            <a:r>
              <a:rPr lang="en-US" sz="2000" b="1" dirty="0"/>
              <a:t>API Gateway</a:t>
            </a:r>
            <a:r>
              <a:rPr lang="en-US" sz="2000" dirty="0"/>
              <a:t> like Ocelot helps </a:t>
            </a:r>
          </a:p>
        </p:txBody>
      </p:sp>
    </p:spTree>
    <p:extLst>
      <p:ext uri="{BB962C8B-B14F-4D97-AF65-F5344CB8AC3E}">
        <p14:creationId xmlns:p14="http://schemas.microsoft.com/office/powerpoint/2010/main" val="120517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5EC4F-94FA-6245-E280-38D966E7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22AF4-6335-D1E6-B04F-5852BD37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Gateway Pattern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BF08747-28C4-8478-5A3D-4B170666A01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6494135"/>
              </p:ext>
            </p:extLst>
          </p:nvPr>
        </p:nvGraphicFramePr>
        <p:xfrm>
          <a:off x="612775" y="1600200"/>
          <a:ext cx="8153398" cy="434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710117875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2359881669"/>
                    </a:ext>
                  </a:extLst>
                </a:gridCol>
              </a:tblGrid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🧩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🔍 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90408"/>
                  </a:ext>
                </a:extLst>
              </a:tr>
              <a:tr h="8591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Reverse Proxy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Forwards client requests to appropriate downstream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875270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Maps external URLs to internal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06032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Load Balancing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Distributes traffic across service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864197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Authentication / JWT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Centralized login and token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113095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Request 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Combines responses from multiple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0725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Caching / Rate Limiting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Controls traffic and reduces server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63287"/>
                  </a:ext>
                </a:extLst>
              </a:tr>
              <a:tr h="49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Logging and Tracing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Centralized request logs for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9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pic>
        <p:nvPicPr>
          <p:cNvPr id="5" name="Content Placeholder 4" descr="Image 1 for Microservice using ASP.NET Core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6" y="2028571"/>
            <a:ext cx="6649378" cy="3639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7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Ocelot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Ocelot Features</a:t>
            </a:r>
          </a:p>
          <a:p>
            <a:r>
              <a:rPr lang="en-US" sz="2000" dirty="0"/>
              <a:t>Routing the Incoming Request to the required Microservice</a:t>
            </a:r>
          </a:p>
          <a:p>
            <a:r>
              <a:rPr lang="en-IN" sz="2000" dirty="0"/>
              <a:t>Authentication &amp; Authorization using JWT</a:t>
            </a:r>
          </a:p>
          <a:p>
            <a:r>
              <a:rPr lang="en-IN" sz="2000" dirty="0"/>
              <a:t>Load Balancing</a:t>
            </a:r>
          </a:p>
          <a:p>
            <a:r>
              <a:rPr lang="en-IN" sz="2000" dirty="0"/>
              <a:t>Logging</a:t>
            </a:r>
          </a:p>
          <a:p>
            <a:r>
              <a:rPr lang="en-IN" sz="2000" dirty="0"/>
              <a:t>Service Discovery with Consul &amp; Eureka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9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⚙️ Key Components of Ocelot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Upstream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request made by a client to the gateway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GET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https://api.myapp.com/products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2. </a:t>
            </a:r>
            <a:r>
              <a:rPr lang="en-US" sz="1800" b="1" dirty="0"/>
              <a:t>Downstream</a:t>
            </a:r>
          </a:p>
          <a:p>
            <a:r>
              <a:rPr lang="en-US" sz="1800" dirty="0"/>
              <a:t>The request Ocelot makes to a </a:t>
            </a:r>
            <a:r>
              <a:rPr lang="en-US" sz="1800" b="1" dirty="0"/>
              <a:t>microservice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1800" dirty="0"/>
              <a:t>GET </a:t>
            </a:r>
            <a:r>
              <a:rPr lang="en-US" sz="1800" dirty="0">
                <a:hlinkClick r:id="rId4"/>
              </a:rPr>
              <a:t>http://localhost:8002/api/products</a:t>
            </a:r>
            <a:endParaRPr lang="en-US" sz="1800" dirty="0"/>
          </a:p>
          <a:p>
            <a:r>
              <a:rPr lang="en-US" sz="1800" dirty="0"/>
              <a:t>3. </a:t>
            </a:r>
            <a:r>
              <a:rPr lang="en-US" sz="1800" b="1" dirty="0"/>
              <a:t>Routes</a:t>
            </a:r>
          </a:p>
          <a:p>
            <a:r>
              <a:rPr lang="en-US" sz="1800" dirty="0"/>
              <a:t>Define how upstream requests are forwarded to downstream services</a:t>
            </a:r>
          </a:p>
          <a:p>
            <a:r>
              <a:rPr lang="en-US" sz="1800" dirty="0"/>
              <a:t>Includes templates, allowed methods, headers, authentication, etc.</a:t>
            </a:r>
          </a:p>
          <a:p>
            <a:r>
              <a:rPr lang="en-US" sz="1800" dirty="0"/>
              <a:t>4. </a:t>
            </a:r>
            <a:r>
              <a:rPr lang="en-US" sz="1800" b="1" dirty="0" err="1"/>
              <a:t>GlobalConfiguration</a:t>
            </a:r>
            <a:endParaRPr lang="en-US" sz="1800" b="1" dirty="0"/>
          </a:p>
          <a:p>
            <a:r>
              <a:rPr lang="en-US" sz="1800" dirty="0"/>
              <a:t>Base URL for Ocelot</a:t>
            </a:r>
          </a:p>
          <a:p>
            <a:r>
              <a:rPr lang="en-US" sz="1800" dirty="0"/>
              <a:t>Configuration applied across all routes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287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Configuring Ocelot Routes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{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"Routes": [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{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DownstreamPathTemplate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"/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api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/products",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DownstreamScheme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"http",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DownstreamHostAndPorts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[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  { "Host": "localhost", "Port": 8002 }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],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UpstreamPathTemplate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"/products",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UpstreamHttpMethod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[ "GET" ]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}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],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GlobalConfiguration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{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  "</a:t>
            </a:r>
            <a:r>
              <a:rPr lang="en-US" sz="2000" dirty="0" err="1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BaseUrl</a:t>
            </a: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": "https://localhost:5000"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  }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22222"/>
                </a:solidFill>
                <a:ea typeface="Times New Roman" panose="02020603050405020304" pitchFamily="18" charset="0"/>
                <a:cs typeface="Open Sans" panose="020B0606030504020204" pitchFamily="34" charset="0"/>
              </a:rPr>
              <a:t>}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Open Sans" panose="020B0606030504020204" pitchFamily="34" charset="0"/>
              </a:rPr>
            </a:b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146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Ocelot Works (Flow Diagram)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B6A85B-F80C-208F-0199-4E9DF52FD8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28950" y="2438400"/>
            <a:ext cx="8153400" cy="2819400"/>
          </a:xfrm>
        </p:spPr>
      </p:pic>
    </p:spTree>
    <p:extLst>
      <p:ext uri="{BB962C8B-B14F-4D97-AF65-F5344CB8AC3E}">
        <p14:creationId xmlns:p14="http://schemas.microsoft.com/office/powerpoint/2010/main" val="422719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1513</TotalTime>
  <Words>433</Words>
  <Application>Microsoft Office PowerPoint</Application>
  <PresentationFormat>On-screen Show (4:3)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API Gateway Pattern</vt:lpstr>
      <vt:lpstr>API Gateway Pattern</vt:lpstr>
      <vt:lpstr>Building API Gateway Using Ocelot In ASP.NET Core</vt:lpstr>
      <vt:lpstr>Ocelot In ASP.NET Core</vt:lpstr>
      <vt:lpstr>⚙️ Key Components of Ocelot</vt:lpstr>
      <vt:lpstr>Configuring Ocelot Routes</vt:lpstr>
      <vt:lpstr>How Ocelot Works (Flow Diagram)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Entity Framework</dc:title>
  <dc:creator>santuparsi</dc:creator>
  <cp:lastModifiedBy>Santhosh Kumar</cp:lastModifiedBy>
  <cp:revision>92</cp:revision>
  <dcterms:created xsi:type="dcterms:W3CDTF">2006-08-16T00:00:00Z</dcterms:created>
  <dcterms:modified xsi:type="dcterms:W3CDTF">2025-07-21T16:55:59Z</dcterms:modified>
</cp:coreProperties>
</file>