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rtl="true">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a:pPr>
              <a:bidi/>
            </a:p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158750" rtl="0" algn="l">
              <a:lnSpc>
                <a:spcPct val="100000"/>
              </a:lnSpc>
              <a:spcBef>
                <a:spcPts val="0"/>
              </a:spcBef>
              <a:spcAft>
                <a:spcPts val="0"/>
              </a:spcAft>
              <a:buSzPts val="1100"/>
              <a:buNone/>
              <a:bidi/>
            </a:pPr>
            <a:r>
              <a:rPr>
                <a:rtl/>
              </a:rPr>
              <a:t>Opening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bidi/>
            </a:pPr>
            <a:r>
              <a:rPr>
                <a:rtl/>
              </a:rP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bidi/>
            </a:pPr>
            <a:r>
              <a:rPr>
                <a:rtl/>
              </a:rP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bidi/>
            </a:pPr>
            <a:r>
              <a:rPr>
                <a:rtl/>
              </a:rPr>
              <a:t>💡</a:t>
            </a:r>
            <a:r>
              <a:rPr sz="1200" u="sng">
                <a:rtl/>
              </a:rPr>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bidi/>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bidi/>
            </a:pPr>
            <a:r>
              <a:rPr>
                <a:rtl/>
              </a:rP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bidi/>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Get down to your child’s level</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(Possible answers from the parents: She says Mira’s name.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(Possible answers from the parents: The mother tells her she has 5 minutes to spend with her. The mother might have other things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Blocks 2 to Block 3 also show how mother allows Mira to take the lead.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(Possible answers from the parents: She is looking at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(Possible answers from the parents: She allows Mira to choose the activity. She accepts Mira’s proposals. She observes what Mira is doing.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Block 3 also demonstrates how parents can use words to describe what their children are doing.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Block 4 (and all of the other blocks) show how children might respond to spending One-on- One Time with their parents.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bidi/>
            </a:pPr>
            <a:r>
              <a:rPr>
                <a:rtl/>
              </a:rPr>
              <a:t>(Possible answers from the parents: Mira is happy.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bidi/>
            </a:pPr>
            <a:r>
              <a:rPr>
                <a:rtl/>
              </a:rP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bidi/>
            </a:pPr>
            <a:endParaRPr>
              <a:solidFill>
                <a:schemeClr val="dk1"/>
              </a:solidFill>
            </a:endParaRPr>
          </a:p>
          <a:p>
            <a:pPr indent="0" lvl="0" marL="0" rtl="0" algn="just">
              <a:lnSpc>
                <a:spcPct val="115000"/>
              </a:lnSpc>
              <a:spcBef>
                <a:spcPts val="1000"/>
              </a:spcBef>
              <a:spcAft>
                <a:spcPts val="0"/>
              </a:spcAft>
              <a:buNone/>
              <a:defRPr>
                <a:solidFill>
                  <a:schemeClr val="dk1"/>
                </a:solidFill>
              </a:defRPr>
              <a:bidi/>
            </a:pPr>
            <a:r>
              <a:rPr>
                <a:rtl/>
              </a:rP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bidi/>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Doing the laundry together</a:t>
            </a:r>
            <a:endParaRPr>
              <a:solidFill>
                <a:schemeClr val="dk1"/>
              </a:solidFill>
            </a:endParaRPr>
          </a:p>
          <a:p>
            <a:pPr indent="0" lvl="0" marL="0" rtl="0" algn="l">
              <a:lnSpc>
                <a:spcPct val="100000"/>
              </a:lnSpc>
              <a:spcBef>
                <a:spcPts val="1000"/>
              </a:spcBef>
              <a:spcAft>
                <a:spcPts val="0"/>
              </a:spcAft>
              <a:buSzPts val="1100"/>
              <a:buNone/>
              <a:bidi/>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bidi/>
            </a:pPr>
            <a:r>
              <a:rPr>
                <a:rtl/>
              </a:rP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bidi/>
            </a:pPr>
            <a:r>
              <a:rPr>
                <a:rtl/>
              </a:rP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bidi/>
            </a:pPr>
            <a:endParaRPr>
              <a:solidFill>
                <a:schemeClr val="dk1"/>
              </a:solidFill>
            </a:endParaRPr>
          </a:p>
          <a:p>
            <a:pPr indent="0" lvl="0" marL="0" rtl="0" algn="l">
              <a:spcBef>
                <a:spcPts val="1000"/>
              </a:spcBef>
              <a:spcAft>
                <a:spcPts val="0"/>
              </a:spcAft>
              <a:buSzPts val="1100"/>
              <a:buNone/>
              <a:defRPr b="1">
                <a:solidFill>
                  <a:schemeClr val="dk1"/>
                </a:solidFill>
              </a:defRPr>
              <a:bidi/>
            </a:pPr>
            <a:r>
              <a:rPr>
                <a:rtl/>
              </a:rPr>
              <a:t>🔍Spotlighting Accessibility</a:t>
            </a:r>
            <a:endParaRPr b="1">
              <a:solidFill>
                <a:schemeClr val="dk1"/>
              </a:solidFill>
            </a:endParaRPr>
          </a:p>
          <a:p>
            <a:pPr indent="0" lvl="0" marL="0" rtl="0" algn="l">
              <a:spcBef>
                <a:spcPts val="0"/>
              </a:spcBef>
              <a:spcAft>
                <a:spcPts val="0"/>
              </a:spcAft>
              <a:buSzPts val="1100"/>
              <a:buNone/>
              <a:bidi/>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bidi/>
            </a:pPr>
            <a:r>
              <a:rPr>
                <a:rtl/>
              </a:rP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bidi/>
            </a:pPr>
            <a:r>
              <a:rPr>
                <a:rtl/>
              </a:rPr>
              <a:t>✏️Instructions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bidi/>
            </a:pPr>
            <a:r>
              <a:rPr>
                <a:rtl/>
              </a:rP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bidi/>
            </a:pPr>
            <a:r>
              <a:rPr>
                <a:rtl/>
              </a:rP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bidi/>
            </a:pPr>
            <a:r>
              <a:rPr>
                <a:rtl/>
              </a:rP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bidi/>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bidi/>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a:t>
            </a:r>
            <a:r>
              <a:rPr b="1">
                <a:rtl/>
              </a:rP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b="1">
                <a:rtl/>
              </a:rPr>
              <a:t>DAY: </a:t>
            </a:r>
            <a:r>
              <a:rPr>
                <a:rtl/>
              </a:rP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Choose a time when you are unlikely to be interrupted and when your child does not have something else that they want to do, like watching TV or playing with smartphones. </a:t>
            </a:r>
            <a:r>
              <a:rPr b="1" i="1">
                <a:rtl/>
              </a:rPr>
              <a:t>Switch off the television and put away smartphones.</a:t>
            </a:r>
            <a:r>
              <a:rPr>
                <a:rtl/>
              </a:rP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b="1">
                <a:rtl/>
              </a:rPr>
              <a:t>PLAY: </a:t>
            </a:r>
            <a:r>
              <a:rPr>
                <a:rtl/>
              </a:rP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bidi/>
            </a:pPr>
            <a:r>
              <a:rPr>
                <a:rtl/>
              </a:rP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bidi/>
            </a:pPr>
            <a:r>
              <a:rPr>
                <a:rtl/>
              </a:rP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bidi/>
            </a:pPr>
            <a:r>
              <a:rPr>
                <a:rtl/>
              </a:rPr>
              <a:t>Give as few instructions or directions as possible.</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b="1">
                <a:rtl/>
              </a:rPr>
              <a:t>Listen</a:t>
            </a:r>
            <a:r>
              <a:rPr>
                <a:rtl/>
              </a:rPr>
              <a:t> to what your child is saying and </a:t>
            </a:r>
            <a:r>
              <a:rPr b="1">
                <a:rtl/>
              </a:rPr>
              <a:t>watch</a:t>
            </a:r>
            <a:r>
              <a:rPr>
                <a:rtl/>
              </a:rP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bidi/>
            </a:pPr>
            <a:r>
              <a:rPr>
                <a:rtl/>
              </a:rP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bidi/>
            </a:pPr>
            <a:r>
              <a:rPr>
                <a:rtl/>
              </a:rP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bidi/>
            </a:pPr>
            <a:r>
              <a:rPr>
                <a:rtl/>
              </a:rP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bidi/>
            </a:pPr>
            <a:r>
              <a:rPr>
                <a:rtl/>
              </a:rP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bidi/>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bidi/>
            </a:pPr>
            <a:r>
              <a:rPr>
                <a:rtl/>
              </a:rPr>
              <a:t>💡</a:t>
            </a:r>
            <a:r>
              <a:rPr b="1">
                <a:rtl/>
              </a:rPr>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a:t>
            </a:r>
            <a:r>
              <a:rPr b="1">
                <a:rtl/>
              </a:rPr>
              <a:t>Instructions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bidi/>
            </a:pPr>
            <a:r>
              <a:rPr>
                <a:rtl/>
              </a:rPr>
              <a:t>Home Activity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bidi/>
            </a:pPr>
            <a:r>
              <a:rPr>
                <a:rtl/>
              </a:rP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bidi/>
            </a:pPr>
            <a:r>
              <a:rPr>
                <a:rtl/>
              </a:rP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bidi/>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bidi/>
            </a:pPr>
            <a:r>
              <a:rPr>
                <a:rtl/>
              </a:rPr>
              <a:t>Thank participants for the commitment they have made to each other by coming to the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l">
              <a:spcBef>
                <a:spcPts val="0"/>
              </a:spcBef>
              <a:spcAft>
                <a:spcPts val="0"/>
              </a:spcAft>
              <a:buNone/>
              <a:bidi/>
            </a:pPr>
            <a:r>
              <a:rPr>
                <a:rtl/>
              </a:rPr>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there is a short break to recharge. Following the break, the workshop will delve into the first skill, “Spending One-on-One time with your children”, discussing practicial strategies and activities. Finally, the workshop will wrap up with a closing session. Encourage the parents to engage throughout the workshop, ask questions, and share their experiences. </a:t>
            </a:r>
          </a:p>
          <a:p>
            <a:pPr indent="0" lvl="0" marL="0" rtl="0" algn="l">
              <a:lnSpc>
                <a:spcPct val="100000"/>
              </a:lnSpc>
              <a:spcBef>
                <a:spcPts val="0"/>
              </a:spcBef>
              <a:spcAft>
                <a:spcPts val="0"/>
              </a:spcAft>
              <a:buSzPts val="1100"/>
              <a:buNone/>
              <a:bidi/>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158750" rtl="0" algn="l">
              <a:lnSpc>
                <a:spcPct val="100000"/>
              </a:lnSpc>
              <a:spcBef>
                <a:spcPts val="0"/>
              </a:spcBef>
              <a:spcAft>
                <a:spcPts val="0"/>
              </a:spcAft>
              <a:buSzPts val="1100"/>
              <a:buNone/>
              <a:bidi/>
            </a:pPr>
            <a:r>
              <a:rPr>
                <a:rtl/>
              </a:rPr>
              <a:t>Opening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bidi/>
            </a:pPr>
            <a:r>
              <a:rPr>
                <a:rtl/>
              </a:rP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bidi/>
            </a:pPr>
            <a:r>
              <a:rPr>
                <a:rtl/>
              </a:rPr>
              <a:t>Share the agenda for the closing session – the session will begin with a collaborative art activity, followed by a story and discussion on keeping the momentum going. At the end of the session, we will do a short awareness activity and receive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a:t>
            </a:r>
            <a:r>
              <a:rPr b="1">
                <a:rt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t>
            </a:r>
            <a:r>
              <a:rPr b="1">
                <a:rtl/>
              </a:rP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2: Becoming Aware</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When you are ready, open your eyes. [Pause]</a:t>
            </a:r>
            <a:endParaRPr>
              <a:solidFill>
                <a:schemeClr val="dk1"/>
              </a:solidFill>
            </a:endParaRPr>
          </a:p>
          <a:p>
            <a:pPr indent="0" lvl="0" marL="0" rtl="0" algn="l">
              <a:lnSpc>
                <a:spcPct val="100000"/>
              </a:lnSpc>
              <a:spcBef>
                <a:spcPts val="1000"/>
              </a:spcBef>
              <a:spcAft>
                <a:spcPts val="0"/>
              </a:spcAft>
              <a:buSzPts val="1100"/>
              <a:buNone/>
              <a:bidi/>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bidi/>
            </a:pPr>
            <a:r>
              <a:rPr>
                <a:rtl/>
              </a:rP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bidi/>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bidi/>
            </a:pPr>
            <a:r>
              <a:rPr>
                <a:rtl/>
              </a:rP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bidi/>
            </a:pPr>
            <a:r>
              <a:rPr>
                <a:rtl/>
              </a:rP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bidi/>
            </a:pPr>
            <a:r>
              <a:rPr>
                <a:rtl/>
              </a:rP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bidi/>
            </a:pPr>
            <a:r>
              <a:rPr>
                <a:rtl/>
              </a:rP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bidi/>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bidi/>
            </a:pPr>
            <a:r>
              <a:rPr>
                <a:rtl/>
              </a:rP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bidi/>
            </a:pPr>
            <a:r>
              <a:rPr>
                <a:rtl/>
              </a:rP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defRPr b="1">
                <a:solidFill>
                  <a:schemeClr val="dk1"/>
                </a:solidFill>
              </a:defRPr>
              <a:bidi/>
            </a:pPr>
            <a:r>
              <a:rPr>
                <a:rtl/>
              </a:rPr>
              <a:t>⭐Note</a:t>
            </a:r>
            <a:endParaRPr b="1">
              <a:solidFill>
                <a:schemeClr val="dk1"/>
              </a:solidFill>
            </a:endParaRPr>
          </a:p>
          <a:p>
            <a:pPr indent="0" lvl="0" marL="0" rtl="0" algn="l">
              <a:lnSpc>
                <a:spcPct val="115000"/>
              </a:lnSpc>
              <a:spcBef>
                <a:spcPts val="1000"/>
              </a:spcBef>
              <a:spcAft>
                <a:spcPts val="1000"/>
              </a:spcAft>
              <a:buNone/>
              <a:defRPr b="1">
                <a:solidFill>
                  <a:schemeClr val="dk1"/>
                </a:solidFill>
              </a:defRPr>
              <a:bidi/>
            </a:pPr>
            <a:r>
              <a:rPr>
                <a:rtl/>
              </a:rP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a:t>
            </a:r>
            <a:r>
              <a:rPr b="1">
                <a:rt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t>
            </a:r>
            <a:r>
              <a:rPr b="1">
                <a:rtl/>
              </a:rPr>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b="1">
                <a:rtl/>
              </a:rPr>
              <a:t>Stone Soup - </a:t>
            </a:r>
            <a:r>
              <a:rPr>
                <a:rtl/>
              </a:rP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bidi/>
            </a:pPr>
            <a:r>
              <a:rPr>
                <a:rtl/>
              </a:rP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bidi/>
            </a:pPr>
            <a:r>
              <a:rPr>
                <a:rtl/>
              </a:rPr>
              <a:t>The end.</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sz="1600">
                <a:rtl/>
              </a:rPr>
              <a:t>📱</a:t>
            </a:r>
            <a:r>
              <a:rPr>
                <a:rtl/>
              </a:rP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bidi/>
            </a:pPr>
            <a:r>
              <a:rPr sz="1800">
                <a:solidFill>
                  <a:srgbClr val="444746"/>
                </a:solidFill>
                <a:latin typeface="Roboto"/>
                <a:ea typeface="Roboto"/>
                <a:cs typeface="Roboto"/>
                <a:sym typeface="Roboto"/>
                <a:rtl/>
              </a:rPr>
              <a:t>👥</a:t>
            </a:r>
            <a:r>
              <a:rPr>
                <a:solidFill>
                  <a:schemeClr val="dk1"/>
                </a:solidFill>
                <a:rt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bidi/>
            </a:pPr>
            <a:r>
              <a:rPr>
                <a:rtl/>
              </a:rP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bidi/>
            </a:pPr>
            <a:r>
              <a:rPr>
                <a:rtl/>
              </a:rPr>
              <a:t>Determine the topics, areas, or issues that you would like to explore and address during our upcoming session.</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a:t>
            </a:r>
            <a:r>
              <a:rPr b="1">
                <a:rt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bidi/>
            </a:pPr>
            <a:r>
              <a:rPr>
                <a:solidFill>
                  <a:schemeClr val="dk1"/>
                </a:solidFill>
                <a:rtl/>
              </a:rPr>
              <a:t>✏️</a:t>
            </a:r>
            <a:r>
              <a:rPr b="1">
                <a:solidFill>
                  <a:schemeClr val="dk1"/>
                </a:solidFill>
                <a:rtl/>
              </a:rPr>
              <a:t>Instruction </a:t>
            </a:r>
            <a:r>
              <a:rPr b="1" u="sng">
                <a:solidFill>
                  <a:srgbClr val="1155CC"/>
                </a:solidFill>
                <a:hlinkClick r:id="rId2">
                  <a:extLst>
                    <a:ext uri="{A12FA001-AC4F-418D-AE19-62706E023703}">
                      <ahyp:hlinkClr val="tx"/>
                    </a:ext>
                  </a:extLst>
                </a:hlinkClick>
                <a:rtl/>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Just like Taking a Pause, you can pause for about 5 seconds at each [Pause] in the text. It is helpful to follow your own instructions during the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2: Becoming Aware</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I be peaceful.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I be safe.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I be healthy.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I be happy.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I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bidi/>
            </a:pPr>
            <a:r>
              <a:rPr>
                <a:rtl/>
              </a:rP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bidi/>
            </a:pPr>
            <a:r>
              <a:rPr>
                <a:rtl/>
              </a:rP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bidi/>
            </a:pPr>
            <a:r>
              <a:rPr>
                <a:rtl/>
              </a:rP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When you are ready, open your eyes.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bidi/>
            </a:pPr>
            <a:r>
              <a:rPr>
                <a:rtl/>
              </a:rP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Take a moment to reflect on your experience.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When you are ready, open your eyes.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bidi/>
            </a:pPr>
            <a:r>
              <a:rPr>
                <a:rtl/>
              </a:rP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bidi/>
            </a:pPr>
            <a:r>
              <a:rPr>
                <a:rtl/>
              </a:rP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bidi/>
            </a:pPr>
            <a:r>
              <a:rPr>
                <a:rtl/>
              </a:rP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bidi/>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None/>
              <a:defRPr b="1" sz="1200" u="sng">
                <a:solidFill>
                  <a:schemeClr val="dk1"/>
                </a:solidFill>
              </a:defRPr>
              <a:bidi/>
            </a:pPr>
            <a:r>
              <a:rPr>
                <a:rtl/>
              </a:rPr>
              <a:t>Name Game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bidi/>
            </a:pPr>
            <a:r>
              <a:rPr>
                <a:rtl/>
              </a:rPr>
              <a:t>💡</a:t>
            </a:r>
            <a:r>
              <a:rPr b="1">
                <a:rtl/>
              </a:rPr>
              <a:t>Overview </a:t>
            </a:r>
            <a:endParaRPr b="1">
              <a:solidFill>
                <a:schemeClr val="dk1"/>
              </a:solidFill>
            </a:endParaRPr>
          </a:p>
          <a:p>
            <a:pPr indent="0" lvl="0" marL="0" rtl="0" algn="just">
              <a:lnSpc>
                <a:spcPct val="115000"/>
              </a:lnSpc>
              <a:spcBef>
                <a:spcPts val="1000"/>
              </a:spcBef>
              <a:spcAft>
                <a:spcPts val="0"/>
              </a:spcAft>
              <a:buNone/>
              <a:defRPr>
                <a:solidFill>
                  <a:schemeClr val="dk1"/>
                </a:solidFill>
              </a:defRPr>
              <a:bidi/>
            </a:pPr>
            <a:r>
              <a:rPr>
                <a:rtl/>
              </a:rPr>
              <a:t>This game helps the participants get to know each other. </a:t>
            </a:r>
            <a:endParaRPr>
              <a:solidFill>
                <a:schemeClr val="dk1"/>
              </a:solidFill>
            </a:endParaRPr>
          </a:p>
          <a:p>
            <a:pPr indent="0" lvl="0" marL="0" rtl="0" algn="just">
              <a:lnSpc>
                <a:spcPct val="115000"/>
              </a:lnSpc>
              <a:spcBef>
                <a:spcPts val="1000"/>
              </a:spcBef>
              <a:spcAft>
                <a:spcPts val="0"/>
              </a:spcAft>
              <a:buNone/>
              <a:defRPr>
                <a:solidFill>
                  <a:schemeClr val="dk1"/>
                </a:solidFill>
              </a:defRPr>
              <a:bidi/>
            </a:pPr>
            <a:r>
              <a:rPr>
                <a:rtl/>
              </a:rPr>
              <a:t>✏️</a:t>
            </a:r>
            <a:r>
              <a:rPr b="1">
                <a:rtl/>
              </a:rPr>
              <a:t>Instructions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Repeat for everyone in the circle!</a:t>
            </a:r>
            <a:endParaRPr>
              <a:solidFill>
                <a:schemeClr val="dk1"/>
              </a:solidFill>
            </a:endParaRPr>
          </a:p>
          <a:p>
            <a:pPr indent="0" lvl="0" marL="0" rtl="0" algn="l">
              <a:lnSpc>
                <a:spcPct val="100000"/>
              </a:lnSpc>
              <a:spcBef>
                <a:spcPts val="1000"/>
              </a:spcBef>
              <a:spcAft>
                <a:spcPts val="0"/>
              </a:spcAft>
              <a:buSzPts val="1100"/>
              <a:buNone/>
              <a:bidi/>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bidi/>
            </a:pPr>
            <a:r>
              <a:rPr>
                <a:rtl/>
              </a:rP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bidi/>
            </a:pPr>
            <a:r>
              <a:rPr>
                <a:rtl/>
              </a:rPr>
              <a:t>Thank and praise the parents for their commitment to loving and nurturing their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bidi/>
            </a:pPr>
            <a:r>
              <a:rPr>
                <a:rtl/>
              </a:rP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bidi/>
            </a:pPr>
            <a:r>
              <a:rPr>
                <a:rtl/>
              </a:rP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bidi/>
            </a:pPr>
            <a:r>
              <a:rPr>
                <a:rtl/>
              </a:rP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bidi/>
            </a:pPr>
            <a:r>
              <a:rPr sz="1600">
                <a:rtl/>
              </a:rPr>
              <a:t>📱</a:t>
            </a:r>
            <a:r>
              <a:rPr b="1">
                <a:rtl/>
              </a:rPr>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bidi/>
            </a:pPr>
            <a:r>
              <a:rPr>
                <a:rtl/>
              </a:rP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Understand Child Development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bidi/>
            </a:pPr>
            <a:r>
              <a:rPr>
                <a:rtl/>
              </a:rP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bidi/>
            </a:pPr>
            <a:r>
              <a:rPr>
                <a:rtl/>
              </a:rPr>
              <a:t>Build a Family Budget</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None/>
              <a:defRPr>
                <a:solidFill>
                  <a:schemeClr val="dk1"/>
                </a:solidFill>
              </a:defRPr>
              <a:bidi/>
            </a:pPr>
            <a:r>
              <a:rPr sz="1600">
                <a:rtl/>
              </a:rPr>
              <a:t>📱</a:t>
            </a:r>
            <a:r>
              <a:rPr b="1">
                <a:rtl/>
              </a:rPr>
              <a:t>WhatsApp Support Group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bidi/>
            </a:pPr>
            <a:r>
              <a:rPr>
                <a:rtl/>
              </a:rP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bidi/>
            </a:pPr>
            <a:r>
              <a:rPr>
                <a:rtl/>
              </a:rPr>
              <a:t>The Facilitator will only share weekly discussion prompts in the WhatsApp Support group. Facilitators are </a:t>
            </a:r>
            <a:r>
              <a:rPr b="1">
                <a:rtl/>
              </a:rPr>
              <a:t>not moderators</a:t>
            </a:r>
            <a:r>
              <a:rPr>
                <a:rtl/>
              </a:rP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bidi/>
            </a:pPr>
            <a:r>
              <a:rPr>
                <a:rtl/>
              </a:rPr>
              <a:t>In-Person Session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bidi/>
            </a:pPr>
            <a:r>
              <a:rPr>
                <a:rtl/>
              </a:rP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bidi/>
            </a:pPr>
            <a:r>
              <a:rPr>
                <a:rtl/>
              </a:rP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l">
              <a:lnSpc>
                <a:spcPct val="100000"/>
              </a:lnSpc>
              <a:spcBef>
                <a:spcPts val="0"/>
              </a:spcBef>
              <a:spcAft>
                <a:spcPts val="0"/>
              </a:spcAft>
              <a:buSzPts val="1100"/>
              <a:buNone/>
              <a:defRPr>
                <a:solidFill>
                  <a:schemeClr val="dk1"/>
                </a:solidFill>
              </a:defRPr>
              <a:bidi/>
            </a:pPr>
            <a:r>
              <a:rPr>
                <a:rtl/>
              </a:rP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bidi/>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bidi/>
            </a:pPr>
            <a:r>
              <a:rPr>
                <a:rtl/>
              </a:rP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bidi/>
            </a:pPr>
            <a:r>
              <a:rPr>
                <a:rtl/>
              </a:rP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bidi/>
            </a:pPr>
            <a:r>
              <a:rPr>
                <a:rtl/>
              </a:rP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bidi/>
            </a:pPr>
            <a:r>
              <a:rPr>
                <a:rtl/>
              </a:rP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bidi/>
            </a:pPr>
            <a:r>
              <a:rPr b="1">
                <a:rtl/>
              </a:rPr>
              <a:t>Make sure Ground Rules describe a positive behaviour.</a:t>
            </a:r>
            <a:r>
              <a:rPr>
                <a:rtl/>
              </a:rP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bidi/>
            </a:pPr>
            <a:r>
              <a:rPr>
                <a:rtl/>
              </a:rP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bidi/>
            </a:pPr>
            <a:r>
              <a:rPr>
                <a:rtl/>
              </a:rP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bidi/>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a:rtl/>
              </a:rP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bidi/>
            </a:pPr>
            <a:r>
              <a:rPr>
                <a:rtl/>
              </a:rP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bidi/>
            </a:pPr>
            <a:r>
              <a:rPr>
                <a:rtl/>
              </a:rP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bidi/>
            </a:pPr>
            <a:r>
              <a:rPr>
                <a:rtl/>
              </a:rP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bidi/>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rtlCol="true">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bidi/>
            </a:pPr>
            <a:r>
              <a:rPr sz="1000">
                <a:rtl/>
              </a:rPr>
              <a:t>🏅</a:t>
            </a:r>
            <a:r>
              <a:rPr b="1" sz="1200" u="sng">
                <a:rtl/>
              </a:rPr>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bidi/>
            </a:pPr>
            <a:r>
              <a:rPr>
                <a:rtl/>
              </a:rP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Give participants the following instructions: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bidi/>
            </a:pPr>
            <a:r>
              <a:rPr>
                <a:solidFill>
                  <a:schemeClr val="dk1"/>
                </a:solidFill>
                <a:rtl/>
              </a:rPr>
              <a:t>Save the ParentText phone number (+6-012-292-7434</a:t>
            </a:r>
            <a:r>
              <a:rPr>
                <a:solidFill>
                  <a:srgbClr val="222222"/>
                </a:solidFill>
                <a:highlight>
                  <a:srgbClr val="FFFFFF"/>
                </a:highlight>
                <a:rtl/>
              </a:rPr>
              <a:t>) </a:t>
            </a:r>
            <a:r>
              <a:rPr>
                <a:solidFill>
                  <a:schemeClr val="dk1"/>
                </a:solidFill>
                <a:rt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bidi/>
            </a:pPr>
            <a:r>
              <a:rPr>
                <a:rtl/>
              </a:rP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2.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bidi/>
            </a:pPr>
            <a:r>
              <a:rPr>
                <a:rtl/>
              </a:rP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bidi/>
            </a:pPr>
            <a:r>
              <a:rPr>
                <a:rtl/>
              </a:rPr>
              <a:t>Text, images, and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bidi/>
            </a:pPr>
            <a:r>
              <a:rPr>
                <a:rtl/>
              </a:rPr>
              <a:t>Text, images, and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bidi/>
            </a:pPr>
            <a:r>
              <a:rPr>
                <a:rtl/>
              </a:rPr>
              <a:t>Text and images only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bidi/>
            </a:pPr>
            <a:r>
              <a:rPr>
                <a:rtl/>
              </a:rP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bidi/>
            </a:pPr>
            <a:r>
              <a:rPr>
                <a:rtl/>
              </a:rPr>
              <a:t>Ask participants if they have any questions.</a:t>
            </a:r>
            <a:endParaRPr>
              <a:solidFill>
                <a:schemeClr val="dk1"/>
              </a:solidFill>
            </a:endParaRPr>
          </a:p>
          <a:p>
            <a:pPr indent="0" lvl="0" marL="0" rtl="0" algn="l">
              <a:lnSpc>
                <a:spcPct val="100000"/>
              </a:lnSpc>
              <a:spcBef>
                <a:spcPts val="1000"/>
              </a:spcBef>
              <a:spcAft>
                <a:spcPts val="0"/>
              </a:spcAft>
              <a:buSzPts val="1100"/>
              <a:buNone/>
              <a:bidi/>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rtlCol="true">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bidi/>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rtlCol="true">
            <a:noAutofit/>
          </a:bodyPr>
          <a:lstStyle/>
          <a:p>
            <a:pPr indent="0" lvl="0" marL="0" marR="0" rtl="0" algn="r">
              <a:lnSpc>
                <a:spcPct val="100000"/>
              </a:lnSpc>
              <a:spcBef>
                <a:spcPts val="0"/>
              </a:spcBef>
              <a:spcAft>
                <a:spcPts val="0"/>
              </a:spcAft>
              <a:buClr>
                <a:srgbClr val="000000"/>
              </a:buClr>
              <a:buSzPts val="1000"/>
              <a:buFont typeface="Arial"/>
              <a:buNone/>
              <a:bidi/>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rtlCol="true">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pPr>
              <a:bidi/>
            </a:pPr>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rtlCol="true">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a:pPr>
              <a:bidi/>
            </a:pPr>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rtlCol="true">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bidi/>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rtlCol="true">
            <a:noAutofit/>
          </a:bodyPr>
          <a:lstStyle/>
          <a:p>
            <a:pPr indent="0" lvl="0" marL="0" marR="0" rtl="0" algn="r">
              <a:lnSpc>
                <a:spcPct val="100000"/>
              </a:lnSpc>
              <a:spcBef>
                <a:spcPts val="0"/>
              </a:spcBef>
              <a:spcAft>
                <a:spcPts val="0"/>
              </a:spcAft>
              <a:buClr>
                <a:srgbClr val="000000"/>
              </a:buClr>
              <a:buSzPts val="1000"/>
              <a:buFont typeface="Arial"/>
              <a:buNone/>
              <a:bidi/>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bidi/>
            </a:pPr>
            <a:r>
              <a:rPr>
                <a:rtl/>
              </a:rP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rtlCol="true">
            <a:spAutoFit/>
          </a:bodyPr>
          <a:lstStyle/>
          <a:p>
            <a:pPr indent="0" lvl="0" marL="0" rtl="0" algn="l">
              <a:spcBef>
                <a:spcPts val="0"/>
              </a:spcBef>
              <a:spcAft>
                <a:spcPts val="0"/>
              </a:spcAft>
              <a:buClr>
                <a:schemeClr val="dk1"/>
              </a:buClr>
              <a:buSzPts val="1100"/>
              <a:buFont typeface="Arial"/>
              <a:buNone/>
              <a:defRPr b="1" sz="2200">
                <a:solidFill>
                  <a:schemeClr val="lt1"/>
                </a:solidFill>
              </a:defRPr>
              <a:bidi/>
            </a:pPr>
            <a:r>
              <a:rPr>
                <a:rtl/>
              </a:rPr>
              <a:t>Naungan Kasih Hybrid Parenting Programme</a:t>
            </a:r>
            <a:br>
              <a:rPr b="1" lang="en-US" sz="2200">
                <a:solidFill>
                  <a:schemeClr val="lt1"/>
                </a:solidFill>
              </a:rPr>
            </a:br>
            <a:br>
              <a:rPr b="1" lang="en-US" sz="2200">
                <a:solidFill>
                  <a:schemeClr val="lt1"/>
                </a:solidFill>
              </a:rPr>
            </a:br>
            <a:r>
              <a:rPr>
                <a:rtl/>
              </a:rP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rtlCol="true">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bidi/>
            </a:pPr>
            <a:r>
              <a:rPr>
                <a:rtl/>
              </a:rP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bidi/>
            </a:pPr>
            <a:r>
              <a:rPr>
                <a:rtl/>
              </a:rP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bidi/>
            </a:pPr>
            <a:r>
              <a:rPr>
                <a:extLst>
                  <a:ext uri="http://customooxmlschemas.google.com/">
                    <go:slidesCustomData xmlns:go="http://customooxmlschemas.google.com/" textRoundtripDataId="25"/>
                  </a:ext>
                </a:extLst>
                <a:rtl/>
              </a:rPr>
              <a:t>User information </a:t>
            </a:r>
            <a:r>
              <a:rPr>
                <a:rtl/>
              </a:rPr>
              <a:t> </a:t>
            </a:r>
            <a:r>
              <a:rPr>
                <a:extLst>
                  <a:ext uri="http://customooxmlschemas.google.com/">
                    <go:slidesCustomData xmlns:go="http://customooxmlschemas.google.com/" textRoundtripDataId="26"/>
                  </a:ext>
                </a:extLst>
                <a:rtl/>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bidi/>
            </a:pPr>
            <a:r>
              <a:rPr>
                <a:rtl/>
              </a:rP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bidi/>
            </a:pPr>
            <a:r>
              <a:rPr>
                <a:rtl/>
              </a:rPr>
              <a:t>Select your first goal “</a:t>
            </a:r>
            <a:r>
              <a:rPr b="1">
                <a:rtl/>
              </a:rPr>
              <a:t>Improve My Relationship with My Child</a:t>
            </a:r>
            <a:r>
              <a:rPr>
                <a:rtl/>
              </a:rP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bidi/>
            </a:pPr>
            <a:r>
              <a:rPr>
                <a:rtl/>
              </a:rPr>
              <a:t>Your first skill </a:t>
            </a:r>
            <a:r>
              <a:rPr b="1">
                <a:rtl/>
              </a:rPr>
              <a:t>“Spending One-on-One Time with My Child”</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bidi/>
            </a:pPr>
            <a:r>
              <a:rPr>
                <a:rtl/>
              </a:rP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rtlCol="true">
            <a:spAutoFit/>
          </a:bodyPr>
          <a:lstStyle/>
          <a:p>
            <a:pPr indent="0" lvl="0" marL="0" rtl="0" algn="l">
              <a:lnSpc>
                <a:spcPct val="115000"/>
              </a:lnSpc>
              <a:spcBef>
                <a:spcPts val="0"/>
              </a:spcBef>
              <a:spcAft>
                <a:spcPts val="0"/>
              </a:spcAft>
              <a:buNone/>
              <a:defRPr sz="1050">
                <a:solidFill>
                  <a:srgbClr val="444746"/>
                </a:solidFill>
              </a:defRPr>
              <a:bidi/>
            </a:pPr>
            <a:r>
              <a:rPr b="1">
                <a:rtl/>
              </a:rPr>
              <a:t>Farah</a:t>
            </a:r>
            <a:r>
              <a:rPr>
                <a:rtl/>
              </a:rPr>
              <a:t>: I have 5 minutes of one-on-one time to spend with you, Mira. What would you like to do?</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bidi/>
            </a:pPr>
            <a:br>
              <a:rPr lang="en-US" sz="1050">
                <a:solidFill>
                  <a:srgbClr val="444746"/>
                </a:solidFill>
              </a:rPr>
            </a:br>
            <a:r>
              <a:rPr b="1">
                <a:rtl/>
              </a:rPr>
              <a:t>Mira</a:t>
            </a:r>
            <a:r>
              <a:rPr>
                <a:rtl/>
              </a:rP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rtlCol="true">
            <a:spAutoFit/>
          </a:bodyPr>
          <a:lstStyle/>
          <a:p>
            <a:pPr indent="0" lvl="0" marL="0" rtl="0" algn="l">
              <a:lnSpc>
                <a:spcPct val="115000"/>
              </a:lnSpc>
              <a:spcBef>
                <a:spcPts val="0"/>
              </a:spcBef>
              <a:spcAft>
                <a:spcPts val="0"/>
              </a:spcAft>
              <a:buNone/>
              <a:defRPr sz="1050">
                <a:solidFill>
                  <a:srgbClr val="444746"/>
                </a:solidFill>
              </a:defRPr>
              <a:bidi/>
            </a:pPr>
            <a:r>
              <a:rPr b="1">
                <a:rtl/>
              </a:rPr>
              <a:t>Mira</a:t>
            </a:r>
            <a:r>
              <a:rPr>
                <a:rtl/>
              </a:rPr>
              <a:t>: Ibu, it’s for you.</a:t>
            </a:r>
            <a:endParaRPr sz="1050">
              <a:solidFill>
                <a:srgbClr val="444746"/>
              </a:solidFill>
            </a:endParaRPr>
          </a:p>
          <a:p>
            <a:pPr indent="0" lvl="0" marL="0" rtl="0" algn="l">
              <a:lnSpc>
                <a:spcPct val="115000"/>
              </a:lnSpc>
              <a:spcBef>
                <a:spcPts val="0"/>
              </a:spcBef>
              <a:spcAft>
                <a:spcPts val="0"/>
              </a:spcAft>
              <a:buNone/>
              <a:bidi/>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bidi/>
            </a:pPr>
            <a:r>
              <a:rPr b="1">
                <a:rtl/>
              </a:rPr>
              <a:t>Farah</a:t>
            </a:r>
            <a:r>
              <a:rPr>
                <a:rtl/>
              </a:rPr>
              <a:t>: Thank you, I love it!</a:t>
            </a:r>
            <a:endParaRPr sz="1050">
              <a:solidFill>
                <a:srgbClr val="444746"/>
              </a:solidFill>
            </a:endParaRPr>
          </a:p>
          <a:p>
            <a:pPr indent="0" lvl="0" marL="0" rtl="0" algn="l">
              <a:lnSpc>
                <a:spcPct val="115000"/>
              </a:lnSpc>
              <a:spcBef>
                <a:spcPts val="0"/>
              </a:spcBef>
              <a:spcAft>
                <a:spcPts val="0"/>
              </a:spcAft>
              <a:buNone/>
              <a:bidi/>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bidi/>
            </a:pPr>
            <a:r>
              <a:rPr b="1">
                <a:rtl/>
              </a:rPr>
              <a:t>Mira</a:t>
            </a:r>
            <a:r>
              <a:rPr>
                <a:rtl/>
              </a:rP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rtlCol="true">
            <a:spAutoFit/>
          </a:bodyPr>
          <a:lstStyle/>
          <a:p>
            <a:pPr indent="0" lvl="0" marL="0" rtl="0" algn="l">
              <a:lnSpc>
                <a:spcPct val="115000"/>
              </a:lnSpc>
              <a:spcBef>
                <a:spcPts val="0"/>
              </a:spcBef>
              <a:spcAft>
                <a:spcPts val="0"/>
              </a:spcAft>
              <a:buNone/>
              <a:defRPr sz="1050">
                <a:solidFill>
                  <a:srgbClr val="444746"/>
                </a:solidFill>
              </a:defRPr>
              <a:bidi/>
            </a:pPr>
            <a:r>
              <a:rPr b="1">
                <a:rtl/>
              </a:rPr>
              <a:t>Farah</a:t>
            </a:r>
            <a:r>
              <a:rPr>
                <a:rtl/>
              </a:rPr>
              <a:t>: Wonderful idea, Mira! I see you are taking out the yellow scarf with blue stripes on it.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rtlCol="true">
            <a:spAutoFit/>
          </a:bodyPr>
          <a:lstStyle/>
          <a:p>
            <a:pPr indent="0" lvl="0" marL="0" rtl="0" algn="l">
              <a:lnSpc>
                <a:spcPct val="115000"/>
              </a:lnSpc>
              <a:spcBef>
                <a:spcPts val="0"/>
              </a:spcBef>
              <a:spcAft>
                <a:spcPts val="0"/>
              </a:spcAft>
              <a:buNone/>
              <a:defRPr sz="1050">
                <a:solidFill>
                  <a:srgbClr val="444746"/>
                </a:solidFill>
              </a:defRPr>
              <a:bidi/>
            </a:pPr>
            <a:r>
              <a:rPr b="1">
                <a:rtl/>
              </a:rPr>
              <a:t>Farah</a:t>
            </a:r>
            <a:r>
              <a:rPr>
                <a:rtl/>
              </a:rP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rtlCol="true">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bidi/>
            </a:pPr>
            <a:r>
              <a:rPr>
                <a:rtl/>
              </a:rP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bidi/>
            </a:pPr>
            <a:r>
              <a:rPr>
                <a:rtl/>
              </a:rP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bidi/>
            </a:pPr>
            <a:r>
              <a:rPr>
                <a:rtl/>
              </a:rP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rtlCol="true">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bidi/>
            </a:pPr>
            <a:r>
              <a:rPr>
                <a:rtl/>
              </a:rP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bidi/>
            </a:pPr>
            <a:r>
              <a:rPr>
                <a:rtl/>
              </a:rP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bidi/>
            </a:pPr>
            <a:r>
              <a:rPr>
                <a:rtl/>
              </a:rP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rtlCol="true">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bidi/>
            </a:pPr>
            <a:r>
              <a:rPr>
                <a:rtl/>
              </a:rP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bidi/>
            </a:pPr>
            <a:r>
              <a:rPr>
                <a:rtl/>
              </a:rPr>
              <a:t>Practice!</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rtlCol="true">
            <a:noAutofit/>
          </a:bodyPr>
          <a:lstStyle/>
          <a:p>
            <a:pPr indent="0" lvl="0" marL="0" rtl="0" algn="just">
              <a:lnSpc>
                <a:spcPct val="150000"/>
              </a:lnSpc>
              <a:spcBef>
                <a:spcPts val="0"/>
              </a:spcBef>
              <a:spcAft>
                <a:spcPts val="0"/>
              </a:spcAft>
              <a:buNone/>
              <a:defRPr sz="1100">
                <a:solidFill>
                  <a:schemeClr val="lt1"/>
                </a:solidFill>
              </a:defRPr>
              <a:bidi/>
            </a:pPr>
            <a:r>
              <a:rPr>
                <a:rtl/>
              </a:rP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bidi/>
            </a:pPr>
            <a:r>
              <a:rPr>
                <a:rtl/>
              </a:rPr>
              <a:t>Switch off the television and put away smartphones.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bidi/>
            </a:pPr>
            <a:r>
              <a:rPr>
                <a:rtl/>
              </a:rP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bidi/>
            </a:pPr>
            <a:r>
              <a:rPr>
                <a:rtl/>
              </a:rPr>
              <a:t>Choose a time when your child does not have something else that they want to do.</a:t>
            </a:r>
            <a:endParaRPr sz="1100">
              <a:solidFill>
                <a:schemeClr val="lt1"/>
              </a:solidFill>
            </a:endParaRPr>
          </a:p>
          <a:p>
            <a:pPr indent="0" lvl="0" marL="0" rtl="0" algn="l">
              <a:spcBef>
                <a:spcPts val="1000"/>
              </a:spcBef>
              <a:spcAft>
                <a:spcPts val="0"/>
              </a:spcAft>
              <a:buNone/>
              <a:bidi/>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rtlCol="true">
            <a:noAutofit/>
          </a:bodyPr>
          <a:lstStyle/>
          <a:p>
            <a:pPr indent="0" lvl="0" marL="0" rtl="0" algn="just">
              <a:lnSpc>
                <a:spcPct val="150000"/>
              </a:lnSpc>
              <a:spcBef>
                <a:spcPts val="0"/>
              </a:spcBef>
              <a:spcAft>
                <a:spcPts val="0"/>
              </a:spcAft>
              <a:buNone/>
              <a:defRPr sz="1100">
                <a:solidFill>
                  <a:schemeClr val="dk1"/>
                </a:solidFill>
              </a:defRPr>
              <a:bidi/>
            </a:pPr>
            <a:r>
              <a:rPr>
                <a:rtl/>
              </a:rP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bidi/>
            </a:pPr>
            <a:r>
              <a:rPr>
                <a:rtl/>
              </a:rP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bidi/>
            </a:pPr>
            <a:r>
              <a:rPr>
                <a:rtl/>
              </a:rP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bidi/>
            </a:pPr>
            <a:endParaRPr sz="1100">
              <a:solidFill>
                <a:schemeClr val="dk1"/>
              </a:solidFill>
            </a:endParaRPr>
          </a:p>
          <a:p>
            <a:pPr indent="0" lvl="0" marL="0" rtl="0" algn="just">
              <a:lnSpc>
                <a:spcPct val="150000"/>
              </a:lnSpc>
              <a:spcBef>
                <a:spcPts val="1000"/>
              </a:spcBef>
              <a:spcAft>
                <a:spcPts val="0"/>
              </a:spcAft>
              <a:buNone/>
              <a:bidi/>
            </a:pPr>
            <a:endParaRPr sz="1100">
              <a:solidFill>
                <a:schemeClr val="lt1"/>
              </a:solidFill>
            </a:endParaRPr>
          </a:p>
          <a:p>
            <a:pPr indent="0" lvl="0" marL="457200" rtl="0" algn="l">
              <a:spcBef>
                <a:spcPts val="1000"/>
              </a:spcBef>
              <a:spcAft>
                <a:spcPts val="0"/>
              </a:spcAft>
              <a:buNone/>
              <a:bidi/>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rtlCol="true">
            <a:noAutofit/>
          </a:bodyPr>
          <a:lstStyle/>
          <a:p>
            <a:pPr indent="0" lvl="0" marL="0" rtl="0" algn="l">
              <a:spcBef>
                <a:spcPts val="0"/>
              </a:spcBef>
              <a:spcAft>
                <a:spcPts val="0"/>
              </a:spcAft>
              <a:buNone/>
              <a:defRPr sz="1100">
                <a:solidFill>
                  <a:srgbClr val="FFFFFF"/>
                </a:solidFill>
              </a:defRPr>
              <a:bidi/>
            </a:pPr>
            <a:r>
              <a:rPr>
                <a:rtl/>
              </a:rPr>
              <a:t>Give your child all your attention. </a:t>
            </a:r>
            <a:endParaRPr sz="1100">
              <a:solidFill>
                <a:srgbClr val="FFFFFF"/>
              </a:solidFill>
            </a:endParaRPr>
          </a:p>
          <a:p>
            <a:pPr indent="0" lvl="0" marL="0" rtl="0" algn="l">
              <a:spcBef>
                <a:spcPts val="0"/>
              </a:spcBef>
              <a:spcAft>
                <a:spcPts val="0"/>
              </a:spcAft>
              <a:buNone/>
              <a:bidi/>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bidi/>
            </a:pPr>
            <a:r>
              <a:rPr>
                <a:rtl/>
              </a:rPr>
              <a:t>Give as few instructions or directions as possible.</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bidi/>
            </a:pPr>
            <a:r>
              <a:rPr b="1">
                <a:rtl/>
              </a:rPr>
              <a:t>Listen</a:t>
            </a:r>
            <a:r>
              <a:rPr>
                <a:rtl/>
              </a:rPr>
              <a:t> to what your child is saying and </a:t>
            </a:r>
            <a:r>
              <a:rPr b="1">
                <a:rtl/>
              </a:rPr>
              <a:t>watch</a:t>
            </a:r>
            <a:r>
              <a:rPr>
                <a:rtl/>
              </a:rPr>
              <a:t> them.</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bidi/>
            </a:pPr>
            <a:r>
              <a:rPr>
                <a:rtl/>
              </a:rPr>
              <a:t>Reflect back what your child says to you.</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bidi/>
            </a:pPr>
            <a:r>
              <a:rPr>
                <a:rtl/>
              </a:rP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bidi/>
            </a:pPr>
            <a:endParaRPr sz="1100">
              <a:solidFill>
                <a:schemeClr val="lt1"/>
              </a:solidFill>
            </a:endParaRPr>
          </a:p>
          <a:p>
            <a:pPr indent="0" lvl="0" marL="0" rtl="0" algn="just">
              <a:lnSpc>
                <a:spcPct val="150000"/>
              </a:lnSpc>
              <a:spcBef>
                <a:spcPts val="1000"/>
              </a:spcBef>
              <a:spcAft>
                <a:spcPts val="0"/>
              </a:spcAft>
              <a:buNone/>
              <a:bidi/>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bidi/>
            </a:pPr>
            <a:endParaRPr sz="1100">
              <a:solidFill>
                <a:srgbClr val="FFFFFF"/>
              </a:solidFill>
            </a:endParaRPr>
          </a:p>
          <a:p>
            <a:pPr indent="0" lvl="0" marL="0" rtl="0" algn="l">
              <a:spcBef>
                <a:spcPts val="1000"/>
              </a:spcBef>
              <a:spcAft>
                <a:spcPts val="0"/>
              </a:spcAft>
              <a:buNone/>
              <a:bidi/>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rtlCol="true">
            <a:noAutofit/>
          </a:bodyPr>
          <a:lstStyle/>
          <a:p>
            <a:pPr indent="0" lvl="0" marL="0" rtl="0" algn="ctr">
              <a:spcBef>
                <a:spcPts val="0"/>
              </a:spcBef>
              <a:spcAft>
                <a:spcPts val="0"/>
              </a:spcAft>
              <a:buNone/>
              <a:defRPr b="1" sz="1100">
                <a:solidFill>
                  <a:srgbClr val="0B4060"/>
                </a:solidFill>
              </a:defRPr>
              <a:bidi/>
            </a:pPr>
            <a:r>
              <a:rPr>
                <a:rtl/>
              </a:rPr>
              <a:t>STAY</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rtlCol="true">
            <a:noAutofit/>
          </a:bodyPr>
          <a:lstStyle/>
          <a:p>
            <a:pPr indent="0" lvl="0" marL="0" rtl="0" algn="ctr">
              <a:spcBef>
                <a:spcPts val="0"/>
              </a:spcBef>
              <a:spcAft>
                <a:spcPts val="0"/>
              </a:spcAft>
              <a:buNone/>
              <a:defRPr b="1" sz="1100">
                <a:solidFill>
                  <a:srgbClr val="0B4060"/>
                </a:solidFill>
              </a:defRPr>
              <a:bidi/>
            </a:pPr>
            <a:r>
              <a:rPr>
                <a:rtl/>
              </a:rP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rtlCol="true">
            <a:noAutofit/>
          </a:bodyPr>
          <a:lstStyle/>
          <a:p>
            <a:pPr indent="0" lvl="0" marL="0" rtl="0" algn="ctr">
              <a:spcBef>
                <a:spcPts val="0"/>
              </a:spcBef>
              <a:spcAft>
                <a:spcPts val="0"/>
              </a:spcAft>
              <a:buNone/>
              <a:defRPr b="1" sz="1100">
                <a:solidFill>
                  <a:srgbClr val="0B4060"/>
                </a:solidFill>
              </a:defRPr>
              <a:bidi/>
            </a:pPr>
            <a:r>
              <a:rPr>
                <a:rtl/>
              </a:rPr>
              <a:t>PLAY</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bidi/>
            </a:pPr>
            <a:r>
              <a:rPr>
                <a:rtl/>
              </a:rP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bidi/>
            </a:pPr>
            <a:r>
              <a:rPr>
                <a:rtl/>
              </a:rP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defRPr i="1" sz="1500"/>
              <a:bidi/>
            </a:pPr>
            <a:r>
              <a:rPr b="1">
                <a:solidFill>
                  <a:srgbClr val="019FE4"/>
                </a:solidFill>
                <a:rtl/>
              </a:rPr>
              <a:t>Where</a:t>
            </a:r>
            <a:r>
              <a:rPr>
                <a:solidFill>
                  <a:srgbClr val="0D3959"/>
                </a:solidFill>
                <a:rt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defRPr i="1" sz="1500"/>
              <a:bidi/>
            </a:pPr>
            <a:r>
              <a:rPr b="1">
                <a:solidFill>
                  <a:srgbClr val="EE1651"/>
                </a:solidFill>
                <a:rtl/>
              </a:rPr>
              <a:t>When</a:t>
            </a:r>
            <a:r>
              <a:rPr>
                <a:solidFill>
                  <a:srgbClr val="0D3959"/>
                </a:solidFill>
                <a:rt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defRPr i="1" sz="1500"/>
              <a:bidi/>
            </a:pPr>
            <a:r>
              <a:rPr b="1">
                <a:solidFill>
                  <a:srgbClr val="FCA203"/>
                </a:solidFill>
                <a:rtl/>
              </a:rPr>
              <a:t>What</a:t>
            </a:r>
            <a:r>
              <a:rPr>
                <a:solidFill>
                  <a:srgbClr val="0D3959"/>
                </a:solidFill>
                <a:rt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bidi/>
            </a:pPr>
            <a:r>
              <a:rPr>
                <a:rtl/>
              </a:rP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bidi/>
            </a:pPr>
            <a:r>
              <a:rPr>
                <a:rtl/>
              </a:rP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bidi/>
            </a:pPr>
            <a:r>
              <a:rPr>
                <a:rtl/>
              </a:rP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bidi/>
            </a:pPr>
            <a:r>
              <a:rPr>
                <a:rtl/>
              </a:rP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bidi/>
            </a:pPr>
            <a:r>
              <a:rPr>
                <a:rtl/>
              </a:rP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bidi/>
            </a:pPr>
            <a:r>
              <a:rPr>
                <a:rtl/>
              </a:rPr>
              <a:t>Home Activity </a:t>
            </a:r>
            <a:endParaRPr sz="1700">
              <a:solidFill>
                <a:srgbClr val="0D3959"/>
              </a:solidFill>
            </a:endParaRPr>
          </a:p>
          <a:p>
            <a:pPr indent="0" lvl="0" marL="0" rtl="0" algn="l">
              <a:lnSpc>
                <a:spcPct val="150000"/>
              </a:lnSpc>
              <a:spcBef>
                <a:spcPts val="1000"/>
              </a:spcBef>
              <a:spcAft>
                <a:spcPts val="1000"/>
              </a:spcAft>
              <a:buNone/>
              <a:bidi/>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rtlCol="true">
            <a:noAutofit/>
          </a:bodyPr>
          <a:lstStyle/>
          <a:p>
            <a:pPr indent="0" lvl="0" marL="0" rtl="0" algn="l">
              <a:spcBef>
                <a:spcPts val="0"/>
              </a:spcBef>
              <a:spcAft>
                <a:spcPts val="0"/>
              </a:spcAft>
              <a:buNone/>
              <a:bidi/>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rtlCol="true">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bidi/>
            </a:pPr>
            <a:r>
              <a:rPr>
                <a:rtl/>
              </a:rPr>
              <a:t>Be Kind to Myself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rtlCol="true">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bidi/>
            </a:pPr>
            <a:r>
              <a:rPr>
                <a:rtl/>
              </a:rPr>
              <a:t>Give Praise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rtlCol="true">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bidi/>
            </a:pPr>
            <a:r>
              <a:rPr>
                <a:rtl/>
              </a:rPr>
              <a:t>Talk about feelings</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rtlCol="true">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bidi/>
            </a:pPr>
            <a:r>
              <a:rPr>
                <a:rtl/>
              </a:rP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rtlCol="true">
              <a:noAutofit/>
            </a:bodyPr>
            <a:lstStyle/>
            <a:p>
              <a:pPr indent="0" lvl="0" marL="0" marR="0" rtl="0" algn="l">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rtlCol="true">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bidi/>
              </a:pPr>
              <a:r>
                <a:rPr b="1">
                  <a:rtl/>
                </a:rPr>
                <a:t>You are here!</a:t>
              </a:r>
              <a:r>
                <a:rPr>
                  <a:rtl/>
                </a:rP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bidi/>
              </a:pPr>
              <a:r>
                <a:rPr>
                  <a:rtl/>
                </a:rP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rtlCol="true">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bidi/>
            </a:pPr>
            <a:r>
              <a:rPr>
                <a:rtl/>
              </a:rP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bidi/>
            </a:pPr>
            <a:r>
              <a:rPr>
                <a:rtl/>
              </a:rP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rtlCol="true">
            <a:spAutoFit/>
          </a:bodyPr>
          <a:lstStyle/>
          <a:p>
            <a:pPr indent="0" lvl="0" marL="0" rtl="0" algn="l">
              <a:lnSpc>
                <a:spcPct val="150000"/>
              </a:lnSpc>
              <a:spcBef>
                <a:spcPts val="0"/>
              </a:spcBef>
              <a:spcAft>
                <a:spcPts val="0"/>
              </a:spcAft>
              <a:buNone/>
              <a:defRPr b="1" sz="1700">
                <a:solidFill>
                  <a:srgbClr val="DB3614"/>
                </a:solidFill>
              </a:defRPr>
              <a:bidi/>
            </a:pPr>
            <a:r>
              <a:rPr>
                <a:rtl/>
              </a:rP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bidi/>
            </a:pPr>
            <a:r>
              <a:rPr>
                <a:rtl/>
              </a:rPr>
              <a:t>Thank you</a:t>
            </a:r>
            <a:br>
              <a:rPr b="1" lang="en-US" sz="2300">
                <a:solidFill>
                  <a:schemeClr val="lt1"/>
                </a:solidFill>
              </a:rPr>
            </a:br>
            <a:br>
              <a:rPr b="1" lang="en-US" sz="2300">
                <a:solidFill>
                  <a:schemeClr val="lt1"/>
                </a:solidFill>
              </a:rPr>
            </a:br>
            <a:r>
              <a:rPr>
                <a:rtl/>
              </a:rP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bidi/>
            </a:pPr>
            <a:r>
              <a:rPr>
                <a:rtl/>
              </a:rP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bidi/>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bidi/>
            </a:pPr>
            <a:r>
              <a:rPr>
                <a:rtl/>
              </a:rP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bidi/>
            </a:pPr>
            <a:r>
              <a:rPr>
                <a:rtl/>
              </a:rP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bidi/>
            </a:pPr>
            <a:r>
              <a:rPr>
                <a:rtl/>
              </a:rP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bidi/>
            </a:pPr>
            <a:r>
              <a:rPr>
                <a:rtl/>
              </a:rP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bidi/>
            </a:pPr>
            <a:r>
              <a:rPr>
                <a:rtl/>
              </a:rP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bidi/>
            </a:pPr>
            <a:r>
              <a:rPr>
                <a:rtl/>
              </a:rP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rtlCol="true">
            <a:spAutoFit/>
          </a:bodyPr>
          <a:lstStyle/>
          <a:p>
            <a:pPr indent="0" lvl="0" marL="0" rtl="0" algn="l">
              <a:spcBef>
                <a:spcPts val="0"/>
              </a:spcBef>
              <a:spcAft>
                <a:spcPts val="0"/>
              </a:spcAft>
              <a:buClr>
                <a:schemeClr val="dk1"/>
              </a:buClr>
              <a:buSzPts val="1100"/>
              <a:buFont typeface="Arial"/>
              <a:buNone/>
              <a:defRPr b="1" sz="2200">
                <a:solidFill>
                  <a:schemeClr val="lt1"/>
                </a:solidFill>
              </a:defRPr>
              <a:bidi/>
            </a:pPr>
            <a:r>
              <a:rPr>
                <a:rtl/>
              </a:rPr>
              <a:t>Naungan Kasih Hybrid Parenting Programme</a:t>
            </a:r>
            <a:br>
              <a:rPr b="1" lang="en-US" sz="2200">
                <a:solidFill>
                  <a:schemeClr val="lt1"/>
                </a:solidFill>
              </a:rPr>
            </a:br>
            <a:br>
              <a:rPr b="1" lang="en-US" sz="2200">
                <a:solidFill>
                  <a:schemeClr val="lt1"/>
                </a:solidFill>
              </a:rPr>
            </a:br>
            <a:r>
              <a:rPr>
                <a:rtl/>
              </a:rP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rtlCol="true">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bidi/>
            </a:pPr>
            <a:r>
              <a:rPr>
                <a:rtl/>
              </a:rP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bidi/>
            </a:pPr>
            <a:r>
              <a:rPr>
                <a:rtl/>
              </a:rP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bidi/>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bidi/>
            </a:pPr>
            <a:r>
              <a:rPr>
                <a:rtl/>
              </a:rP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bidi/>
            </a:pPr>
            <a:r>
              <a:rPr>
                <a:rtl/>
              </a:rP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bidi/>
            </a:pPr>
            <a:r>
              <a:rPr>
                <a:rtl/>
              </a:rP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bidi/>
            </a:pPr>
            <a:r>
              <a:rPr>
                <a:rtl/>
              </a:rP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bidi/>
            </a:pPr>
            <a:r>
              <a:rPr>
                <a:rtl/>
              </a:rP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rtlCol="true">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bidi/>
            </a:pPr>
            <a:r>
              <a:rPr>
                <a:rtl/>
              </a:rP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bidi/>
            </a:pPr>
            <a:r>
              <a:rPr>
                <a:rtl/>
              </a:rPr>
              <a:t>Take a Pause</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rtlCol="true">
            <a:spAutoFit/>
          </a:bodyPr>
          <a:lstStyle/>
          <a:p>
            <a:pPr indent="0" lvl="0" marL="0" rtl="0" algn="ctr">
              <a:spcBef>
                <a:spcPts val="0"/>
              </a:spcBef>
              <a:spcAft>
                <a:spcPts val="0"/>
              </a:spcAft>
              <a:buClr>
                <a:schemeClr val="dk1"/>
              </a:buClr>
              <a:buSzPts val="1100"/>
              <a:buFont typeface="Arial"/>
              <a:buNone/>
              <a:defRPr b="1" sz="4000">
                <a:solidFill>
                  <a:schemeClr val="accent4"/>
                </a:solidFill>
              </a:defRPr>
              <a:bidi/>
            </a:pPr>
            <a:r>
              <a:rPr>
                <a:rtl/>
              </a:rP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bidi/>
            </a:pPr>
            <a:r>
              <a:rPr>
                <a:rtl/>
              </a:rP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bidi/>
            </a:pPr>
            <a:r>
              <a:rPr>
                <a:rtl/>
              </a:rP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bidi/>
            </a:pPr>
            <a:r>
              <a:rPr>
                <a:rtl/>
              </a:rP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bidi/>
            </a:pPr>
            <a:r>
              <a:rPr>
                <a:rtl/>
              </a:rP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bidi/>
            </a:pPr>
            <a:r>
              <a:rPr>
                <a:rtl/>
              </a:rP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bidi/>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rtlCol="true">
            <a:spAutoFit/>
          </a:bodyPr>
          <a:lstStyle/>
          <a:p>
            <a:pPr indent="0" lvl="0" marL="0" rtl="0" algn="ctr">
              <a:spcBef>
                <a:spcPts val="0"/>
              </a:spcBef>
              <a:spcAft>
                <a:spcPts val="0"/>
              </a:spcAft>
              <a:buClr>
                <a:schemeClr val="dk1"/>
              </a:buClr>
              <a:buSzPts val="1100"/>
              <a:buFont typeface="Arial"/>
              <a:buNone/>
              <a:defRPr b="1" sz="4000">
                <a:solidFill>
                  <a:schemeClr val="accent4"/>
                </a:solidFill>
              </a:defRPr>
              <a:bidi/>
            </a:pPr>
            <a:r>
              <a:rPr>
                <a:rtl/>
              </a:rP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rtlCol="true">
            <a:spAutoFit/>
          </a:bodyPr>
          <a:lstStyle/>
          <a:p>
            <a:pPr indent="0" lvl="0" marL="0" rtl="0" algn="ctr">
              <a:spcBef>
                <a:spcPts val="0"/>
              </a:spcBef>
              <a:spcAft>
                <a:spcPts val="0"/>
              </a:spcAft>
              <a:buClr>
                <a:schemeClr val="dk1"/>
              </a:buClr>
              <a:buSzPts val="1100"/>
              <a:buFont typeface="Arial"/>
              <a:buNone/>
              <a:defRPr b="1" sz="4000">
                <a:solidFill>
                  <a:schemeClr val="accent1"/>
                </a:solidFill>
              </a:defRPr>
              <a:bidi/>
            </a:pPr>
            <a:r>
              <a:rPr>
                <a:rtl/>
              </a:rP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bidi/>
            </a:pPr>
            <a:r>
              <a:rPr>
                <a:rtl/>
              </a:rP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bidi/>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bidi/>
            </a:pPr>
            <a:r>
              <a:rPr>
                <a:rtl/>
              </a:rP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bidi/>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bidi/>
            </a:pPr>
            <a:r>
              <a:rPr>
                <a:rtl/>
              </a:rP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rtlCol="true">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bidi/>
            </a:pPr>
            <a:r>
              <a:rPr>
                <a:rtl/>
              </a:rP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rtlCol="true">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bidi/>
            </a:pPr>
            <a:r>
              <a:rPr>
                <a:rtl/>
              </a:rP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bidi/>
            </a:pPr>
            <a:r>
              <a:rPr>
                <a:rtl/>
              </a:rP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bidi/>
            </a:pPr>
            <a:r>
              <a:rPr>
                <a:rtl/>
              </a:rP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bidi/>
            </a:pPr>
            <a:r>
              <a:rPr>
                <a:rtl/>
              </a:rP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bidi/>
            </a:pPr>
            <a:r>
              <a:rPr>
                <a:rtl/>
              </a:rP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bidi/>
            </a:pPr>
            <a:r>
              <a:rPr>
                <a:rtl/>
              </a:rP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bidi/>
            </a:pPr>
            <a:r>
              <a:rPr>
                <a:rtl/>
              </a:rP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bidi/>
            </a:pPr>
            <a:r>
              <a:rPr>
                <a:rtl/>
              </a:rP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bidi/>
            </a:pPr>
            <a:r>
              <a:rPr>
                <a:rtl/>
              </a:rPr>
              <a:t>Thank you!</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bidi/>
            </a:pPr>
            <a:r>
              <a:rPr>
                <a:rtl/>
              </a:rP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bidi/>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bidi/>
            </a:pPr>
            <a:r>
              <a:rPr>
                <a:rtl/>
              </a:rPr>
              <a:t>For parents, like you, with children 4</a:t>
            </a:r>
            <a:r>
              <a:rPr>
                <a:extLst>
                  <a:ext uri="http://customooxmlschemas.google.com/">
                    <go:slidesCustomData xmlns:go="http://customooxmlschemas.google.com/" textRoundtripDataId="0"/>
                  </a:ext>
                </a:extLst>
                <a:rtl/>
              </a:rPr>
              <a:t> to 6 years old</a:t>
            </a:r>
            <a:r>
              <a:rPr>
                <a:rtl/>
              </a:rP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bidi/>
            </a:pPr>
            <a:r>
              <a:rPr b="1">
                <a:rtl/>
              </a:rPr>
              <a:t>Parents </a:t>
            </a:r>
            <a:r>
              <a:rPr>
                <a:rtl/>
              </a:rPr>
              <a:t>and </a:t>
            </a:r>
            <a:r>
              <a:rPr b="1">
                <a:rtl/>
              </a:rPr>
              <a:t>Parenting </a:t>
            </a:r>
            <a:r>
              <a:rPr>
                <a:rtl/>
              </a:rP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bidi/>
            </a:pPr>
            <a:r>
              <a:rPr>
                <a:rtl/>
              </a:rP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bidi/>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bidi/>
            </a:pPr>
            <a:r>
              <a:rPr>
                <a:rtl/>
              </a:rP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bidi/>
            </a:pPr>
            <a:r>
              <a:rPr>
                <a:rtl/>
              </a:rP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bidi/>
            </a:pPr>
            <a:r>
              <a:rPr>
                <a:rtl/>
              </a:rP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rtlCol="true">
            <a:spAutoFit/>
          </a:bodyPr>
          <a:lstStyle/>
          <a:p>
            <a:pPr indent="0" lvl="0" marL="0" rtl="0" algn="just">
              <a:lnSpc>
                <a:spcPct val="150000"/>
              </a:lnSpc>
              <a:spcBef>
                <a:spcPts val="600"/>
              </a:spcBef>
              <a:spcAft>
                <a:spcPts val="0"/>
              </a:spcAft>
              <a:buNone/>
              <a:defRPr b="1" sz="1500">
                <a:solidFill>
                  <a:srgbClr val="123D5D"/>
                </a:solidFill>
              </a:defRPr>
              <a:bidi/>
            </a:pPr>
            <a:r>
              <a:rPr>
                <a:rtl/>
              </a:rP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bidi/>
            </a:pPr>
            <a:r>
              <a:rPr>
                <a:rtl/>
              </a:rP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bidi/>
            </a:pPr>
            <a:r>
              <a:rPr>
                <a:rtl/>
              </a:rP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bidi/>
            </a:pPr>
            <a:r>
              <a:rPr>
                <a:rtl/>
              </a:rPr>
              <a:t>Understand Child Development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bidi/>
            </a:pPr>
            <a:r>
              <a:rPr>
                <a:rtl/>
              </a:rP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bidi/>
            </a:pPr>
            <a:r>
              <a:rPr>
                <a:rtl/>
              </a:rP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bidi/>
            </a:pPr>
            <a:r>
              <a:rPr>
                <a:rtl/>
              </a:rP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bidi/>
            </a:pPr>
            <a:r>
              <a:rPr>
                <a:rtl/>
              </a:rP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bidi/>
            </a:pPr>
            <a:r>
              <a:rPr>
                <a:rtl/>
              </a:rP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1000"/>
              </a:spcAft>
              <a:buNone/>
              <a:defRPr b="1" sz="1800">
                <a:solidFill>
                  <a:srgbClr val="123D5D"/>
                </a:solidFill>
              </a:defRPr>
              <a:bidi/>
            </a:pPr>
            <a:r>
              <a:rPr>
                <a:rtl/>
              </a:rP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bidi/>
            </a:pPr>
            <a:r>
              <a:rPr>
                <a:rtl/>
              </a:rP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bidi/>
            </a:pPr>
            <a:r>
              <a:rPr>
                <a:rtl/>
              </a:rP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rtlCol="true">
            <a:spAutoFit/>
          </a:bodyPr>
          <a:lstStyle/>
          <a:p>
            <a:pPr indent="0" lvl="0" marL="0" rtl="0" algn="ctr">
              <a:spcBef>
                <a:spcPts val="0"/>
              </a:spcBef>
              <a:spcAft>
                <a:spcPts val="0"/>
              </a:spcAft>
              <a:buNone/>
              <a:defRPr sz="1800">
                <a:solidFill>
                  <a:srgbClr val="0C4061"/>
                </a:solidFill>
              </a:defRPr>
              <a:bidi/>
            </a:pPr>
            <a:r>
              <a:rPr>
                <a:rtl/>
              </a:rP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rtlCol="true">
            <a:spAutoFit/>
          </a:bodyPr>
          <a:lstStyle/>
          <a:p>
            <a:pPr indent="0" lvl="0" marL="0" rtl="0" algn="ctr">
              <a:spcBef>
                <a:spcPts val="0"/>
              </a:spcBef>
              <a:spcAft>
                <a:spcPts val="0"/>
              </a:spcAft>
              <a:buNone/>
              <a:defRPr sz="1800">
                <a:solidFill>
                  <a:srgbClr val="0C4061"/>
                </a:solidFill>
              </a:defRPr>
              <a:bidi/>
            </a:pPr>
            <a:r>
              <a:rPr>
                <a:rtl/>
              </a:rP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rtlCol="true">
            <a:spAutoFit/>
          </a:bodyPr>
          <a:lstStyle/>
          <a:p>
            <a:pPr indent="0" lvl="0" marL="0" rtl="0" algn="ctr">
              <a:spcBef>
                <a:spcPts val="0"/>
              </a:spcBef>
              <a:spcAft>
                <a:spcPts val="0"/>
              </a:spcAft>
              <a:buNone/>
              <a:defRPr sz="1800">
                <a:solidFill>
                  <a:srgbClr val="0C4061"/>
                </a:solidFill>
              </a:defRPr>
              <a:bidi/>
            </a:pPr>
            <a:r>
              <a:rPr>
                <a:rtl/>
              </a:rP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rtlCol="true">
            <a:spAutoFit/>
          </a:bodyPr>
          <a:lstStyle/>
          <a:p>
            <a:pPr indent="0" lvl="0" marL="0" rtl="0" algn="ctr">
              <a:spcBef>
                <a:spcPts val="0"/>
              </a:spcBef>
              <a:spcAft>
                <a:spcPts val="0"/>
              </a:spcAft>
              <a:buNone/>
              <a:defRPr sz="1800">
                <a:solidFill>
                  <a:srgbClr val="0C4061"/>
                </a:solidFill>
              </a:defRPr>
              <a:bidi/>
            </a:pPr>
            <a:r>
              <a:rPr>
                <a:rtl/>
              </a:rP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rtlCol="true">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bidi/>
            </a:pPr>
            <a:r>
              <a:rPr>
                <a:rtl/>
              </a:rP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rtlCol="true">
            <a:noAutofit/>
          </a:bodyPr>
          <a:lstStyle/>
          <a:p>
            <a:pPr indent="-298450" lvl="0" marL="540000" rtl="0" algn="just">
              <a:lnSpc>
                <a:spcPct val="115000"/>
              </a:lnSpc>
              <a:spcBef>
                <a:spcPts val="0"/>
              </a:spcBef>
              <a:spcAft>
                <a:spcPts val="1000"/>
              </a:spcAft>
              <a:buSzPts val="1100"/>
              <a:buFont typeface="Arial"/>
              <a:buChar char="●"/>
              <a:bidi/>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bidi/>
            </a:pPr>
            <a:r>
              <a:rPr>
                <a:rtl/>
              </a:rP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bidi/>
            </a:pPr>
            <a:r>
              <a:rPr>
                <a:rtl/>
              </a:rP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bidi/>
            </a:pPr>
            <a:r>
              <a:rPr>
                <a:rtl/>
              </a:rP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bidi/>
            </a:pPr>
            <a:r>
              <a:rPr>
                <a:rtl/>
              </a:rP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rtlCol="true">
            <a:noAutofit/>
          </a:bodyPr>
          <a:lstStyle/>
          <a:p>
            <a:pPr indent="0" lvl="0" marL="0" marR="0" rtl="0" algn="ctr">
              <a:lnSpc>
                <a:spcPct val="100000"/>
              </a:lnSpc>
              <a:spcBef>
                <a:spcPts val="0"/>
              </a:spcBef>
              <a:spcAft>
                <a:spcPts val="0"/>
              </a:spcAft>
              <a:buClr>
                <a:srgbClr val="000000"/>
              </a:buClr>
              <a:buSzPts val="1400"/>
              <a:buFont typeface="Arial"/>
              <a:buNone/>
              <a:bidi/>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bidi/>
            </a:pPr>
            <a:r>
              <a:rPr>
                <a:rtl/>
              </a:rP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rtlCol="true">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bidi/>
            </a:pPr>
            <a:r>
              <a:rPr>
                <a:rtl/>
              </a:rP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bidi/>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bidi/>
            </a:pPr>
            <a:r>
              <a:rPr>
                <a:rtl/>
              </a:rPr>
              <a:t>Save the ParentText phone number (</a:t>
            </a:r>
            <a:r>
              <a:rPr b="1">
                <a:rtl/>
              </a:rPr>
              <a:t>+60-12-292-7434</a:t>
            </a:r>
            <a:r>
              <a:rPr>
                <a:rtl/>
              </a:rP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bidi/>
            </a:pPr>
            <a:r>
              <a:rPr>
                <a:rtl/>
              </a:rP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bidi/>
            </a:pPr>
            <a:r>
              <a:rPr>
                <a:rtl/>
              </a:rP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bidi/>
            </a:pPr>
            <a:r>
              <a:rPr>
                <a:rtl/>
              </a:rP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bidi/>
            </a:pPr>
            <a:r>
              <a:rPr>
                <a:rtl/>
              </a:rPr>
              <a:t>Text, images, and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bidi/>
            </a:pPr>
            <a:r>
              <a:rPr>
                <a:rtl/>
              </a:rPr>
              <a:t>Text, images, and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bidi/>
            </a:pPr>
            <a:r>
              <a:rPr>
                <a:rtl/>
              </a:rPr>
              <a:t>Text and images only</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bidi/>
            </a:pPr>
            <a:r>
              <a:rPr>
                <a:rtl/>
              </a:rP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