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Faci)
Objektif: Untuk membantu mengekalkan keluarga yang memupuk, bahagia, sihat dan menyokong
Versi 2 (Manual Faci)
Untuk menyediakan ibu bapa dengan kemahiran untuk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untuk membantu mereka mengajar anak-anak mereka tingkah laku yang bertanggungjawab dan hormat serta menyemai nilai keibubapaan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untuk ibu bapa telah dipermudahkan bahasa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Ambil Jeda.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onboarding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(“Menghabiskan Masa Satu-satu-Satu dengan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Anda boleh menggesa mereka dengan bertanya perkara berikut:</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pengalaman anda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anda mempunyai sebarang soalan tentang cara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ada apa-apa kebimbangan tentang cara anda berinteraksi dengan ParentText semasa anda di rumah?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Berikan pujian kepada peserta kerana telah menyelesaikan aktiviti ParentText pertama mereka!</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Gambaran Keseluruhan</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Memperkenalkan kepada ibu bapa matlamat utama pembelajaran teras secara ringkas. Anda boleh berkata sesuatu seperti: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“Matlamat utama ParentText hari ini adalah untuk kita mempelajari cara kita boleh membina hubungan positif dengan anak kita melalui Masa Bersama Seorang Dengan Seorang. Mari kita lihat kisah ini..."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Kemudian teruskan ke komik.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Perbualan Berpandu untuk komik Masa Bersama Seorang Dengan Seorang:</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Bantu ibu bapa mengenal pasti kemahiran berikut daripada komik yang harus mereka gunakan semasa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Lihat anak anda dan perhatikan apa yang dia sedang lakukan</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nama anak anda semasa anda bercakap dengan mereka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Terima apa yang ingin dilakukan oleh anak anda selagi aktiviti itu selamat</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Ikut semasa anak anda memimpin ketika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kata-kata untuk menerangkan apa yang sedang dilakukan oleh anak anda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1 memperkenalkan ibu bapa kepada cara memperkenalkan Masa Bersama Seorang Dengan Seorang kepada anak-anak. Bimbing ibu bapa menggunakan soalan untuk memerhatikan cara ibu memperkenalkan kepada Mira tentang Masa Bersama Seorang Dengan Seorang dengan berkata kepadanya, "Saya boleh luangkan masa selama 5 minit untuk Masa Bersama Seorang Dengan Seorang bersama kamu, apakah yang kamu mahu lakukan?"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cara ibu memperkenalkan Masa Bersama Seorang Dengan Seorang kepada Mira? Apakah yang dikatakan oleh Ibu kepada Mira? Berapa lamakah masa untuk sesi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Dia duduk sama paras dengan Mira. Dia memandang Mira. Dia bertanya apa yang Mira mahu lakukan. Dia benarkan Mira untuk memilih aktiviti.)</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Mira tahu tempoh untuk Masa Bersama Seorang Dengan Seorang? Mengapakah ibunya perlu beritahu Mira tempoh untuk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2 hingga Blok 3 juga menunjukkan bagaimana ibu membenarkan Mira memimpin.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yang ibu lakukan secara fizikal untuk menunjukkan bahawa dia memberi perhatian kepada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Dia menyebut namanya).</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membenarkan Mira menjadi pemimpin dalam aktiviti tersebut, bagaimana cara dia melakukannya?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Dia duduk bersandar dan membenarkan Mira untuk mengarahkan aktiviti ketika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3 juga menunjukkan cara ibu bapa boleh menggunakan kata-kata untuk menerangkan perkara yang dilakukan oleh anak-anak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 kata ibu apabila Mira memakai pakaiannya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diterima daripada ibu bapa: Dia menggunakan kata-kata untuk menerangkan apa perlakuan Mira yang dilihatnya.)</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4 (dan semua blok lain) menunjukkan cara bagaimana anak-anak mungkin bertindak balas untuk menghabiskan Masa Bersama Seorang Dengan Seorang bersama ibu bapa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perasaan Mira semasa meluangkan Masa Bersama Seorang Dengan Seorang bersama ibunya?</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Dia rasa disayangi. Dia rasa dirinya penting. Dia rasa dihargai. Dia rasa yakin. Mira rasa dirinya rapat dengan ibunya).</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peserta dalam perbincangan kumpulan tentang manfaat meluangkan Masa Bersama Seorang Dengan Seorang bersama anak mereka. Soalan yang berguna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Mengapa anda inginkan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meluangkan Masa Bersama Seorang Dengan Seorang dapat membantu anda untuk menjalin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manfaat untuk anak anda apabila mereka meluangkan Masa Bersama Seorang Dengan Seorang dengan anda? Apakah yang akan dipelajari oleh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ialah beberapa faedah meluangkan masa satu sama satu dengan anak anda:</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selamat.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fokus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Catatan: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sebab meluangkan masa Satu-satu dengan kanak-kanak akan membantu meningkatkan tingkah laku dan perkembangan mereka.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Teka-teki jigsaw</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BERMAIN dan MENGINAP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Penonjolan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tentang umur Kanak-kanak. Minta Kanak-kanak berkelakuan baik semasa lakonan.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hendaklah memperkenalkan Satu-satu-Satu Masa kepada anaknya dengan menyebut perkataan berikut:</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“Saya mempunyai 5 minit untuk meluangkan Masa Satu-satu-Satu dengan anda, apakah yang anda mahu lakukan?”</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Kanak-kanak memberikan cadangan mudah: "Mari kita bermain dengan mainan saya."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berlatih menggunakan perkataan untuk menerangkan perkara yang dilakukan oleh Kanak-kanak semasa mengikut arahan Kanak-kanak.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Kekal rapat secara fizikal dengan Ibu Bapa untuk memberi sokongan jika perlu. Anda mungkin perlu membisikkan perkataan yang boleh digunakan oleh Ibu Bapa untuk menerangkan apa yang dilakukan oleh anak itu.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mungkin memerlukan sokongan tambahan dalam membenarkan Kanak-kanak menjadi ketua dalam aktiviti tersebut. Jadilah seperti malaikat penjaga!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Benarkan latihan berlaku selama kira-kira 1 minit.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Tanya ibu bapa yang berlatih tentang perasaan pengalaman itu sebagai seorang Anak dan sebagai Ibu Bapa.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Puji Ibu Bapa/Anak dengan penuh semangat kerana menjadi orang pertama yang melakukan Amalan!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Berlatih Berpasangan</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Bahagikan ibu bapa kepada pasangan dan minta mereka berlatih membiarkan anak memimpin semasa One-on-One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Setiap orang harus mengamalkan kedua-dua peranan ibu bapa dan anak. Ingatkan anak-anak untuk berkelakuan baik!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Kedua-dua fasilitator harus bergerak di sekeliling bilik membantu ibu bapa keluar.</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Beritahu ibu bapa untuk bertukar peranan selepas setiap satu minit. Bawa kumpulan kembali bersama untuk perbincangan.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Minta maklum balas daripada setiap pasangan dalam perbincangan kumpulan tentang bagaimana amalan itu berjalan.</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Semak petua berikut untuk Masa Bersama-sama dengan anak anda bersama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HARI: </a:t>
            </a:r>
            <a:r>
              <a:t>Peruntukkan masa tertentu untuk meluangkan Masa Satu-satu dengan anak anda setiap hari.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Pilih masa apabila anda tidak mungkin terganggu dan apabila anak anda tidak mempunyai perkara lain yang mereka mahu lakukan, seperti menonton TV atau bermain dengan telefon pintar. </a:t>
            </a:r>
            <a:r>
              <a:rPr b="1" i="1"/>
              <a:t>Matikan televisyen dan letakkan telefon pintar.</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Beritahu anak anda bahawa anda ingin melihat mereka bermain dan mereka boleh memilih apa yang perlu dilakukan. Anak anda mungkin fikir ini pelik pada mulanya tetapi secara beransur-ansur akan menikmati meluangkan masa khusus ini bersama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MAIN: </a:t>
            </a:r>
            <a:r>
              <a:t>Cuba lakukan sesuatu yang berbeza daripada menonton TV atau bermain dengan tablet/telefon.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Ini adalah lebih berguna dan menyeronokkan untuk anak anda daripada hanya duduk bersama di hadapan televisyen atau bermain dengan telefon pintar. Kadangkala, ia mungkin cukup untuk menonton program TV kegemaran anak anda bersamanya. S/dia mungkin berasa selesa melakukan aktiviti lain mengikut masa.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TINGGAL:</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Berikan anak anda semua perhatian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Pastikan anda tidak terganggu oleh kanak-kanak lain atau tanggungjawab lain supaya anda boleh memberikan semua perhatian anda kepada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Apabila anda meluangkan Masa Satu-satu dengan anak anda, dia harus mengetuai aktiviti tersebut.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Dengar</a:t>
            </a:r>
            <a:r>
              <a:t> apa yang anak anda katakan dan </a:t>
            </a:r>
            <a:r>
              <a:rPr b="1"/>
              <a:t>tonton</a:t>
            </a:r>
            <a:r>
              <a:t> mereka.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Mendengar anak anda adalah lebih penting daripada bercakap dengan mereka pada masa ini. Jika anak anda bertanya soalan, anda boleh menjawab, tetapi jangan biarkan mereka meletakkan anda dalam kedudukan memberitahu mereka apa yang perlu dilakukan. Letakkan kembali pilihan kepada kanak-kanak itu: "Itu soalan yang menarik, apa pendapat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Renung kembali apa yang anak anda katakan kepada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Ulang apa yang anak anda katakan apabila dia bercakap dengan anda. Anda boleh menggunakan perkataan yang berbeza untuk menunjukkan bahawa anda benar-benar mendengar anak anda. Cth., Kanak-kanak, "Masalah matematik ini sangat sukar." Ibu bapa, "Ya, saya nampak anda mengalami kesukaran."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Buat komen yang positif sahaja dan elakkan komen yang kritis.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Ingat ini adalah aktiviti anak anda. Bolehkah anda fikirkan bagaimana perasaan anda baru-baru ini apabila seseorang telah mengkritik anda? Tiada betul atau salah semasa One-on-One Time. Tugas anda adalah untuk menunjukkan minat dan mengatakan sesuatu yang baik.</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Aktiviti Rumah untuk modul ini adalah untuk menghabiskan sekurang-kurangnya 5 hingga 15 minit Satu-satu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matlamat untuk dirinya sendiri untuk Satu-satu Masa.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manakah mereka akan menghabiskan Satu-satu-Satu Masa dengan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Bilakah mereka akan menghabiskan Satu-satu-Satu Masa dengan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boleh mereka lakukan semasa One-on-One Time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bidang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ParentText Chatbot</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Menghabiskan Masa Satu-satu dengan anak mereka</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Rumah</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memilih matlamat pertama mereka, Perbaiki Hubungan Saya dengan Anak Saya, dan menyelesaikan kemahiran pertama, Menghabiskan Masa Satu-satu dengan Anak Saya.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chatbot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rumah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kefungsian telefon, onboard pada ParentText dan melengkapkan modul pertama. Selepas itu, ada rehat sebentar untuk mengecas semula. Selepas rehat, bengkel akan menyelidiki kemahiran pertama, "Menghabiskan masa Satu-satu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tahniah kerana berjaya ke sesi kumpulan terakhir untuk Naungan Kasih!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kolaboratif,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Mengambil Jeda.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perlu berhenti seketika selama kira-kira 5 saat pada setiap [Berhenti Seketika] dalam teks. Ia akan menjadi lebih bermakna jika anda Ambil Jeda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Tanya diri anda, "Apakah pengalaman saya pada masa ini?"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apa pemikiran yang anda alami. Perhatikan jika mereka negatif atau positif.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badan anda. Perhatikan sebarang ketidakselesaan atau ketegangan.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3: Mengumpul Perhatian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Bawa tumpuan anda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Anda mungkin mahu meletakkan satu tangan di atas perut anda dan merasakan ia naik dan turun dengan setiap nafas.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Ikuti nafas anda sepanjang jalan masuk, bagaimana ia berhenti, dan bagaimana ia menghembus keluar.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telah mula memikirkan sesuatu, ini adalah semula jadi.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berasa sangat tertekan, anda mungkin ingin meyakinkan diri anda dengan berkata "Tidak mengapa. Apa-apa pun, saya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Kemudian kembalikan kesedaran anda dengan menarik nafas dan menumpukan perhatian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Kekalkan tumpuan anda pada nafas anda untuk beberapa saat.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whole body.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sounds in the room.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5: Merenung Diri</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Luangkan sedikit masa untuk merenung sama ada anda rasa berbeza berbanding sebelum anda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Mula-mula imbas kembali keseluruhan program kepada peserta sebagai semakan untuk membantu ibu bapa mengingati detik dan pengalaman penting yang mungkin mereka alami: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menutup mata dan duduk dalam keadaan selesa.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mengimbas kembali kehidupan mereka dan anak-anak mereka sebelum mereka memulakan program.</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Bimbing ibu bapa melalui setiap matlamat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Memperbaiki Hubungan Saya dengan Anak Saya: Kami mulakan dengan memberi fokus terhadap memperbaiki hubungan kami dengan anak-anak kami dengan meluangkan masa bersama seorang dengan seorang, memberi pujian, bercakap tentang perasaan dan nilai kami.</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Mempersiapkan Anak Saya untuk Berjaya di Sekolah: Dalam matlamat ini, kami mempersiapkan anak-anak kami untuk berjaya di sekolah dengan menyokong aktiviti membaca dan Matematik mereka.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Fahami Perkembangan Anak-Anak: Seterusnya, kami belajar cara menyokong pertumbuhan dan perkembangan sihat anak-anak kami melalui bermain dan belajar daripada pengalaman.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Kami juga belajar cara memberi persekitaran yang seimbang kepada anak-anak kami dengan mencipta rutin dan peraturan.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Supporting Positive Child Behaviour: Now, we also have skills to manage our children’s misbehaviours by redirecting them, ignoring demanding behaviour, and managing consequences.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Keep My Child Safe and Healthy: We focused on safe touch, community safety, responding to risks, and being safe online.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Child: We built healthy relationships with our spouses by focusing on respect, responsibilities and conflict resolution.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Build a Family Budget: Lastly, we built a family budget by understanding our needs and wants, and making a monthly saving plan.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think about their experiences during the sessions and when they were practising the skills at home.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Remind the parents that it is okay if they have not finished all the goals yet.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think about how they have changed, how their children and their children’s behaviours have changed, and how their families have changed.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komunal keibubapaan positif.</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emosional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Dia meletakkannya di dalam periuk hitam besar dan mula mengacau, mendendangkan lagu masakan lama.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air mula mendidih. Wanita tua itu menjilat bibirnya dan berkata kepada budak itu, "Mmmmm...ini akan menjadi periuk Sup Batu yang lazat."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mereka yang lain mula menyedari api sedang marak di tengah-tengah kampung.a Seorang demi seorang meninggalkan rumah mereka untuk melihat apa yang berlaku.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 yang terjadi di sini?" tanya seorang lelaki. Budak itu menjawab, "Dia sedang memasak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Mereka yang berada di situ bertukar pandangan seolah-olah mereka tidak pernah mendengar perkara sebegitu.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Berita itu tersebar dengan pantas dan ke seluruh kampung.? Semua penduduk kampung meninggalkan rumah mereka untuk melihat wanita tua gila ini dan Sup Batunya dengan mata kepala mereka sendiri. Semasa orang ramai tiba, wanita tua itu terus mengacau periuk sambil bersenandung.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dia perasan bahawa terdapat ramai orang berkumpul, dia berhenti mengacau dan menjamah sup berair itu. "Mmmmmmm... Ini akan menjadi sup yang paling lazat. Ia hanya kehilangan sesuatu. Kalaulah ada bawang...”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Seorang wanita mempunyai beberapa bawang tua yang dia simpan. Mereka kecil dan berkedut tetapi masih sedap dimakan. "Saya mempunyai beberapa bawang," dia menawarkan. Dia mengambilnya dari rumahnya, memotongnya, dan menambahkannya ke dalam periuk menggelegak hitam yang besar.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Selepas beberapa lama, perempuan tua itu menjamah sup itu semula.a "Ya, sup ini akan menjadi sangat baik. Tapi ada yang hilang.... Kalaulah ada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“Sayur-sayuran!” kata suara dari orang ramai, “Ia memerlukan lebih banyak sayur-sayuran. Saya ada bayam. Ia tidak banyak tetapi anda boleh menggunakannya.” Seorang lagi membawa sepasang kentang lama. Orang lain mempunyai kubis. Bawang putih lagi. lobak merah. Labu. garam. Ayam tua. sedikit cili. rempah ratus.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ketika ini, pencerita boleh meminta orang ramai untuk cadangan tentang apa yang perlu dimasukkan ke dalam sup]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Bau sup memenuhi kampung. Ia mengingatkan orang pada zaman dahulu. Mereka mula bercakap antara satu sama lain, bertukar cerita dan berita, malah bergurau. Ketawa kedengaran lagi buat pertama kali dalam beberapa tahun.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Akhirnya, wanita tua itu berhenti kacau. Dia menjamah sup itu dan mengisytiharkan dengan sekelip mata, “Sup Batu ini hampir siap. Dan begitu banyak untuk dimakan. Saya tertanya-tanya jika anda akan membantu saya menyelesaikannya.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Semua orang pulang ke rumah masing-masing dan membawa mangkuk dan sudu. Walaupun terdapat begitu ramai orang, hanya cukup untuk setiap orang. Mereka makan sup sehingga mereka semua kenyang. Dan ia adalah Sup Batu paling lazat yang pernah mereka 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untuk Kumpulan Sokongan Secara Sendiri atau Rakan Sebaya Dalam Talian: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perolehi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Loving Kindness.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Mengambil Jeda, anda boleh menjeda selama kira-kira 5 saat pada setiap [Pause]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Latihan ini membantu kita menjadi lebih asas dan hadir – yang meningkatkan kesejahteraan dan keseimbangan – membantu kita menguruskan tekanan, penyakit dan kesukaran.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Cari posisi duduk yang selesa, kaki anda rata di atas lantai, tangan anda berehat di pangkuan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Tutup mata anda jika anda berasa selesa.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Tanya diri anda, "Apakah pengalaman saya pada masa ini?"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apa pemikiran yang anda alami. Perhatikan jika mereka negatif atau positif.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rasa badan anda. Perhatikan sebarang ketidakselesaan atau ketegangan.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3: Terbuka pada sifat Kasih Sayang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Hubung hati anda dengan cara yang baik dan lembut. Anda mungkin mahu meletakkan satu tangan pada jantung atau dada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Anda kemudian boleh menyebut perkataan berikut secara senyap kepada diri sendiri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frasa.</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Jika anda berasa selesa, anda juga boleh menghantar pemikiran tentang kasih sayang kepada anak anda, pasangan anda, keluarga anda dan sesiapa sahaja yang rapat dengan anda dalam hidup anda.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didalam perasaan yang tenang.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selamat.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sihat hendaknya.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berbahagia. [Pause] Semoga anda berasa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frasa.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meluas ke seluruh badan.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berkembang kepada bunyi di dalam bilik.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5: Refleksi</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refleksi pengalaman anda.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Ingat bahawa anda boleh melakukan aktiviti ini pada bila-bila masa apabila anda rasa anda memerlukan sokongan tambahan.</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Sijil</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Terima kasih dan puji ibu bapa atas komitmen mereka untuk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'ibubapa' dan 'ibubapa',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chatbot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mengganggu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Bersendiri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menyertai program Naungan Kasih dan merenung serta meraikan penyempurnaan program.</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memikirkan apa yang penting bagi mereka untuk berasa selesa, dihormati, berasa selamat dan disokong dalam kumpulan.</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chatbot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mengulangi kembali perkara yang anda dengar dan meneroka peraturan untuk memastikan semua orang dalam kumpulan bersetuju dan memahami.</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interaktif, minta peserta menunjukkan perkara berikut kepada kumpulan (dan betulkan/panduan mengikut keperluan):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naik/turun).ac</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kunci apabila mereka mengalami masalah teknikal).</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 video, muzik dan imej semuanya menggunakan ruang pada telefon dan telefon mereka tidak akan berfungsi dengan baik apabila terlalu penuh.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Memasuki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Bawa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Prompts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“Menghabiskan Masa Satu-satu dengan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Saya ada 5 minit masa bersemuka dengan awak,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awak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daripada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Satu-satu Masa?</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semasa One-on-One Time?</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Jom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Satu dengan Satu dengan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apabila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tonton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Satu dengan Satu dengan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Satu-satu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Satu-satu dengan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One-on-One Time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Renungan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Adakah anda mempunyai sebarang soalan tentang:</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Menggunakan ParentText</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Menyertai Kumpulan Sokongan WhatsApp</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Luangkan Masa Satu-satu dengan anak anda</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Aktiviti Rumah</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Nilai Keibubapaan dan Kerohanian</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Anda di sini!</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Memilih Matlamat pertama anda &amp; Menyelesaikan kemahiran pertama anda</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Tiba masanya untuk memilih matlamat keibubapaan baharu!</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Matlamat manakah yang ingin anda usahakan seterusnya?</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Mengenal pasti Matlamat Seterusnya dalam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Terima kasih</a:t>
            </a:r>
            <a:br>
              <a:rPr b="1" lang="en-US" sz="2300">
                <a:solidFill>
                  <a:schemeClr val="lt1"/>
                </a:solidFill>
              </a:rPr>
            </a:br>
            <a:br>
              <a:rPr b="1" lang="en-US" sz="2300">
                <a:solidFill>
                  <a:schemeClr val="lt1"/>
                </a:solidFill>
              </a:rPr>
            </a:br>
            <a:r>
              <a:t>Sebarang Soalan?</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Luangkan masa satu-satu dengan anak-anak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Refleksi dan Sambutan Ibu Bapa</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Selamat datang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Seni Kolaboratif</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Teruskan momentum</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Kesedaran</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Penutup</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Jom</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Mari luangkan masa beberapa minit untuk merenung anda</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Perjalanan ParentText…</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Ambil kertas dan krayon, dan lukis gambar yang berkaitan dengan soalan:</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Apakah hubungan anda dengan anak anda sebelum program ini?</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Bagaimanakah hubungan itu berubah? Bagaimana anda berubah? Anak anda? Keluarga anda?</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Apakah perkara paling penting/penting yang anda pelajari? Mengapa ini penting?</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Kongsi lukisan anda</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Sup Batu</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Perbincangan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Apakah beberapa perkara yang boleh kita lakukan untuk terus menyokong satu sama lain sebagai ibu bapa?</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Bagaimanakah kita boleh terus menyokong perkembangan anak-anak kita dan kehidupan kita selepas program ini?</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Kesedaran</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Berhubung dengan rasa kasih sayang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Pengagihan Sijil</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Ucapan penutup</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Asuhan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ParentText Chatbot:</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Memberikan Persekitaran yang Seimbang pada Anak saya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Onboarding</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Refleksi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Aturan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Masuk ke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