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Fasi)
Objektif: Untuk membantu mengekalkan keluarga yang memupuk, bahagia, sihat dan memberi sokongan.
Versi 2 (Manual Fasi)
Untuk menyediakan ibu bapa dengan kemahiran bagi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bagi membantu mereka mengajar tingkah laku yang bertanggungjawab dan hormat serta menyemai nilai keibubapaan kepada anak-anak mereka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bagi ibu bapa mempunyai bahasa yang dipermudah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pengenalan,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bersama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"Ibu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berapa lama tempoh untuk Masa Bersama Seorang Dengan Seorang? Mengapakah ibunya perlu memberitahu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bersama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terjamin.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memberi tumpuan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carta selak!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Susun suai gambar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MAIN dan KEKAL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Sorotan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 ke tepi.</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hanya cukup dengan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KEKAL: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bahagian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Bot Sembang ParentText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di Rumah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bot sembang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di rumah mereka.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fungsi telefon, pengenalan kepada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ucapkan tahniah kerana berjaya ke sesi kumpulan terakhir untuk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kerjasama,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dalam teks. Ia akan menjadi lebih bermakna jika anda Berhenti Seketika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okey.”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tumpuan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Renungan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tumpuan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kehidupan keibubapaan positif.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beremosi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"Sup Batu"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seperti kurang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lama yang dia simpan. Mereka kecil dan berkedut tetapi masih sedap dimakan. "Saya mempunyai beberapa bawang," dia menawarkan. Dia mengambilnya dari rumahnya, memotongnya, dan menambahkan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 "Ya, sup ini akan menjadi sangat baik. Tapi ada yang kurang....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kedengaran suara daripada orang ramai, “Ia memerlukan lebih banyak sayur-sayuran. Saya ada bayam. Ia tidak banyak tetapi anda boleh menggunakannya.” Seorang lagi membawa sepasang kentang lama. Orang lain mempunyai kubis. Bawang putih lagi. Lobak merah. Labu. Garam. Ayam tua. Sedikit cili. Rempah-ratus.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ketika ini, pencerita boleh meminta cadangan orang lain untuk memasukkan bahan apa dalam sup]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menghabiskannya."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bagi Kumpulan Sokongan Secara Sendiri atau Rakan Sebaya Dalam Talian: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Kebaikan Kasih Sayang.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Kebaikan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Renungan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merenung pengalaman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Berterima kasih dan puji ibu bapa atas komitmen mereka kerana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 bapa' dan 'keibubapaan',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Bot sembang ParentText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bot sembang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campur tangan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Bersemuka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mengetahui program Naungan Kasih dan merenung serta meraikan penyempurnaan program.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fikirkan apa yang penting bagi mereka untuk berasa selesa, dihormati, berasa selamat dan disokong dalam kumpulan.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bot sembang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 kembali perkara yang anda dengar dan meneroka peraturan untuk memastikan semua orang dalam kumpulan bersetuju dan faham.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lebih interaktif, minta peserta menunjukkan perkara berikut kepada kumpulan (dan betulkan/bimbing mengikut keperluan):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aplikasi.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penting apabila mereka mengalami masalah teknikal).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aplikasi, video, muzik dan imej semuanya menggunakan ruang pada telefon dan telefon mereka tidak akan berfungsi dengan baik apabila terlalu penuh.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aplikasi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Mendalami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Bimbing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Pengenalan</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Gesaan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bersama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kamu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sewaktu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bersama Seorang dengan Seorang bersama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ke tepi.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ketika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perhatikan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di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Seorang dengan Seorang bersama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bersama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di Rumah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Sudah tiba masanya untuk memilih matlamat keibubapaan baharu!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bersama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Kerjasama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pada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Keibubapaan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Bot Sembang ParentText: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Pengenalan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Renungan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Mendalami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