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3BDF1A-3A51-4198-B116-08C34B97C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E58B932-6AE7-40B1-8C30-894D38296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50092AA-42B5-4DFA-BF63-8649AD13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5337-7E63-48DD-A7A1-4715497F716A}" type="datetimeFigureOut">
              <a:rPr lang="he-IL" smtClean="0"/>
              <a:t>י"ח/אדר/תש"ף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B57B2EB-5E6D-41E0-9CF0-41A42869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DFC99C-DA6D-4249-967E-85A4976D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4CBB-0D9F-4732-A502-D04C7A8562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0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6B7F2D-AB9D-4B37-8559-F1C38E83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7897FFD-CA18-4420-A580-77405D4E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FEE07F-87FD-4B34-8238-88C9EBD5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5337-7E63-48DD-A7A1-4715497F716A}" type="datetimeFigureOut">
              <a:rPr lang="he-IL" smtClean="0"/>
              <a:t>י"ח/אדר/תש"ף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D4AE9A8-5A2D-4FAE-BFB4-B1A3CD94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BE1E1FD-B032-48AF-8852-F0032931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4CBB-0D9F-4732-A502-D04C7A8562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213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4B87F04-7F3D-4328-8B5B-3F2B8A048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5A44C17-575C-469D-8E3F-BE8139E8F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C077AE4-3B1B-4AF8-9811-6A6D2915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5337-7E63-48DD-A7A1-4715497F716A}" type="datetimeFigureOut">
              <a:rPr lang="he-IL" smtClean="0"/>
              <a:t>י"ח/אדר/תש"ף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E223847-C8B4-42AC-96F4-7381295C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6E40F1-90C0-41A9-B158-849DE4E6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4CBB-0D9F-4732-A502-D04C7A8562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151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0814DD-51B1-46CF-97E8-33C32888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454865C-B565-4F57-B935-0EA3C4D6F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05231D-3EB6-4A07-A862-EFEE1BF9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5337-7E63-48DD-A7A1-4715497F716A}" type="datetimeFigureOut">
              <a:rPr lang="he-IL" smtClean="0"/>
              <a:t>י"ח/אדר/תש"ף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0BD12BC-7018-417F-906B-0EABBB41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A8999A7-0D88-4EC5-9D36-33229937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4CBB-0D9F-4732-A502-D04C7A8562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991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B65F2E-FCDE-498D-B3BF-15D9117C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FA3B5A7-67B5-40DE-820B-FDCF70465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42977CF-2F47-46E2-86BA-59A725AE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5337-7E63-48DD-A7A1-4715497F716A}" type="datetimeFigureOut">
              <a:rPr lang="he-IL" smtClean="0"/>
              <a:t>י"ח/אדר/תש"ף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1C0FB94-2992-4548-AF71-98E90D9D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8F66049-48E4-41BB-A535-49D146F3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4CBB-0D9F-4732-A502-D04C7A8562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154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375051-EF3D-47F2-AF7B-9616C87B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D73CFFE-966A-4F9F-80E4-01ADC809E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ED94432-A18A-47F7-8897-5F4BDE3C1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4DD46E3-3B6D-4EFC-AC36-11B1771C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5337-7E63-48DD-A7A1-4715497F716A}" type="datetimeFigureOut">
              <a:rPr lang="he-IL" smtClean="0"/>
              <a:t>י"ח/אדר/תש"ף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877C389-62AA-42FB-9A9F-DB7C2FED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88EBF40-63D4-47EB-BC6E-362C91D7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4CBB-0D9F-4732-A502-D04C7A8562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727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8890BC-6CB3-4650-B95D-EBF4A232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CA9177B-FF55-46BE-B9DA-AFC381634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82B7305-06C7-4295-AB68-936FB4E49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D497B65-3D3B-4C38-9B6C-552629D63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88E5C79-5CBA-4BF3-87D8-337E083A7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B06535E-DD8B-4461-BDE4-717FB7A2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5337-7E63-48DD-A7A1-4715497F716A}" type="datetimeFigureOut">
              <a:rPr lang="he-IL" smtClean="0"/>
              <a:t>י"ח/אדר/תש"ף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AED250A-A206-4CA2-A0D8-764596C9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E34A78E-F450-4A76-8F25-D9CB6E49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4CBB-0D9F-4732-A502-D04C7A8562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043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480804-960A-49EA-BF4D-516554C2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C8816EE-1D73-4C41-BC88-82FFB909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5337-7E63-48DD-A7A1-4715497F716A}" type="datetimeFigureOut">
              <a:rPr lang="he-IL" smtClean="0"/>
              <a:t>י"ח/אדר/תש"ף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BB0AAA8-FF10-4197-AF78-67D150E8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E275D62-84AB-4243-A5AC-6689E354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4CBB-0D9F-4732-A502-D04C7A8562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35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E5CE5C8-DFB1-4224-96A6-CB205A4C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5337-7E63-48DD-A7A1-4715497F716A}" type="datetimeFigureOut">
              <a:rPr lang="he-IL" smtClean="0"/>
              <a:t>י"ח/אדר/תש"ף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F00F912-6527-4720-B244-16A2CBD0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C25F7B3-E1D2-4233-89D2-2AC2CA0F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4CBB-0D9F-4732-A502-D04C7A8562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455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0D8979-C0A2-40C0-909D-739A3738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C931B1-7FCE-4472-8657-3B145A2A6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8F2B1C0-192E-47AF-B482-BA76E3502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2DEAB09-D2C4-4BD4-B259-1E67CA1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5337-7E63-48DD-A7A1-4715497F716A}" type="datetimeFigureOut">
              <a:rPr lang="he-IL" smtClean="0"/>
              <a:t>י"ח/אדר/תש"ף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554AF46-AA95-456D-BF30-24D4D8D0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87598FA-4C80-4475-BB15-61D0B2CF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4CBB-0D9F-4732-A502-D04C7A8562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88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230C12-E98D-4CE9-9A8C-884D3F56F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A9B1299-62E1-4D2E-BCC0-AEFAD7F9C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AFA3F0-7371-4D0D-8534-9F58E72F2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8DE0285-1226-4B6F-AB16-39DAD192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5337-7E63-48DD-A7A1-4715497F716A}" type="datetimeFigureOut">
              <a:rPr lang="he-IL" smtClean="0"/>
              <a:t>י"ח/אדר/תש"ף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3C0AEB4-11F4-4264-8B62-AA53C191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F988B8B-9395-4C87-B741-5D1801F9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4CBB-0D9F-4732-A502-D04C7A8562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685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B6E5D97-20E2-47AD-A393-E89C7067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D1B2C25-2D3A-44AA-B32C-97087AF83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6B22B64-4D8C-43A6-B9AF-F805F5C92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5337-7E63-48DD-A7A1-4715497F716A}" type="datetimeFigureOut">
              <a:rPr lang="he-IL" smtClean="0"/>
              <a:t>י"ח/אדר/תש"ף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1356477-5AE3-4A5E-A6DE-0DE8D3CBE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852B45-DA8A-4219-BA55-DD20D8D25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C4CBB-0D9F-4732-A502-D04C7A8562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936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D099621B-E723-48D4-A5F1-D7C0179A54C5}"/>
              </a:ext>
            </a:extLst>
          </p:cNvPr>
          <p:cNvSpPr/>
          <p:nvPr/>
        </p:nvSpPr>
        <p:spPr>
          <a:xfrm>
            <a:off x="5948218" y="1018510"/>
            <a:ext cx="2761673" cy="3434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25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Large Bags:</a:t>
            </a:r>
            <a:endParaRPr lang="en-US" dirty="0"/>
          </a:p>
          <a:p>
            <a:pPr algn="l" rtl="0">
              <a:lnSpc>
                <a:spcPct val="250000"/>
              </a:lnSpc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XLarge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Bags:</a:t>
            </a:r>
            <a:endParaRPr lang="en-US" dirty="0"/>
          </a:p>
          <a:p>
            <a:pPr algn="l" rtl="0">
              <a:lnSpc>
                <a:spcPct val="25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Type:</a:t>
            </a:r>
            <a:endParaRPr lang="en-US" dirty="0"/>
          </a:p>
          <a:p>
            <a:pPr algn="l" rtl="0">
              <a:lnSpc>
                <a:spcPct val="25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Year:</a:t>
            </a:r>
            <a:endParaRPr lang="en-US" dirty="0"/>
          </a:p>
          <a:p>
            <a:pPr algn="l" rtl="0">
              <a:lnSpc>
                <a:spcPct val="25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Region: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E961B7E0-14AC-4772-9D99-CF48E104DB1B}"/>
              </a:ext>
            </a:extLst>
          </p:cNvPr>
          <p:cNvSpPr/>
          <p:nvPr/>
        </p:nvSpPr>
        <p:spPr>
          <a:xfrm>
            <a:off x="507999" y="1018510"/>
            <a:ext cx="2216728" cy="4133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25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Total Volume:</a:t>
            </a:r>
            <a:endParaRPr lang="en-US" dirty="0"/>
          </a:p>
          <a:p>
            <a:pPr algn="l" rtl="0">
              <a:lnSpc>
                <a:spcPct val="25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4046:</a:t>
            </a:r>
            <a:endParaRPr lang="en-US" dirty="0"/>
          </a:p>
          <a:p>
            <a:pPr algn="l" rtl="0">
              <a:lnSpc>
                <a:spcPct val="25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4225:</a:t>
            </a:r>
            <a:endParaRPr lang="en-US" dirty="0"/>
          </a:p>
          <a:p>
            <a:pPr algn="l" rtl="0">
              <a:lnSpc>
                <a:spcPct val="25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4770:</a:t>
            </a:r>
            <a:endParaRPr lang="en-US" dirty="0"/>
          </a:p>
          <a:p>
            <a:pPr algn="l" rtl="0">
              <a:lnSpc>
                <a:spcPct val="25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Total Bags:</a:t>
            </a:r>
            <a:endParaRPr lang="en-US" dirty="0"/>
          </a:p>
          <a:p>
            <a:pPr algn="l" rtl="0">
              <a:lnSpc>
                <a:spcPct val="25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Small Bags:</a:t>
            </a:r>
            <a:endParaRPr lang="en-US" dirty="0"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38E0C7D9-D940-4FC5-BB77-70DC26448A21}"/>
              </a:ext>
            </a:extLst>
          </p:cNvPr>
          <p:cNvGrpSpPr/>
          <p:nvPr/>
        </p:nvGrpSpPr>
        <p:grpSpPr>
          <a:xfrm>
            <a:off x="2198255" y="1330036"/>
            <a:ext cx="8067963" cy="3738655"/>
            <a:chOff x="2198255" y="1330036"/>
            <a:chExt cx="8067963" cy="3738655"/>
          </a:xfrm>
        </p:grpSpPr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955B1B9A-A2BD-49DE-8DA4-0C0FE7C936F7}"/>
                </a:ext>
              </a:extLst>
            </p:cNvPr>
            <p:cNvSpPr/>
            <p:nvPr/>
          </p:nvSpPr>
          <p:spPr>
            <a:xfrm>
              <a:off x="2198255" y="1330036"/>
              <a:ext cx="2650836" cy="3509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6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</a:t>
              </a:r>
              <a:endParaRPr lang="he-IL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F3F6C1CB-24FB-4DD6-9A07-BF2BF331BA16}"/>
                </a:ext>
              </a:extLst>
            </p:cNvPr>
            <p:cNvSpPr/>
            <p:nvPr/>
          </p:nvSpPr>
          <p:spPr>
            <a:xfrm>
              <a:off x="2198255" y="2013526"/>
              <a:ext cx="2650836" cy="3509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6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</a:t>
              </a:r>
              <a:endParaRPr lang="he-IL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9B815002-7439-49A1-A08D-408BD79E967B}"/>
                </a:ext>
              </a:extLst>
            </p:cNvPr>
            <p:cNvSpPr/>
            <p:nvPr/>
          </p:nvSpPr>
          <p:spPr>
            <a:xfrm>
              <a:off x="2198255" y="2715490"/>
              <a:ext cx="2650836" cy="3509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600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</a:t>
              </a:r>
              <a:endParaRPr lang="he-IL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F97085F0-B38B-4DD7-A7DC-5DE771636EDB}"/>
                </a:ext>
              </a:extLst>
            </p:cNvPr>
            <p:cNvSpPr/>
            <p:nvPr/>
          </p:nvSpPr>
          <p:spPr>
            <a:xfrm>
              <a:off x="2198255" y="3389744"/>
              <a:ext cx="2650836" cy="3509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600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</a:t>
              </a:r>
              <a:endParaRPr lang="he-IL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22382E68-0791-4EFE-A71C-0173E09372E3}"/>
                </a:ext>
              </a:extLst>
            </p:cNvPr>
            <p:cNvSpPr/>
            <p:nvPr/>
          </p:nvSpPr>
          <p:spPr>
            <a:xfrm>
              <a:off x="2198255" y="4061927"/>
              <a:ext cx="2650836" cy="3509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600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</a:t>
              </a:r>
              <a:endParaRPr lang="he-IL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מלבן 13">
              <a:extLst>
                <a:ext uri="{FF2B5EF4-FFF2-40B4-BE49-F238E27FC236}">
                  <a16:creationId xmlns:a16="http://schemas.microsoft.com/office/drawing/2014/main" id="{7EFEB90F-2971-4EA0-B397-75D2B38055C9}"/>
                </a:ext>
              </a:extLst>
            </p:cNvPr>
            <p:cNvSpPr/>
            <p:nvPr/>
          </p:nvSpPr>
          <p:spPr>
            <a:xfrm>
              <a:off x="2198255" y="4717709"/>
              <a:ext cx="2650836" cy="3509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600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</a:t>
              </a:r>
              <a:endParaRPr lang="he-IL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מלבן 14">
              <a:extLst>
                <a:ext uri="{FF2B5EF4-FFF2-40B4-BE49-F238E27FC236}">
                  <a16:creationId xmlns:a16="http://schemas.microsoft.com/office/drawing/2014/main" id="{58378AC8-30FA-4E7D-8F97-6E3EC5CA73BE}"/>
                </a:ext>
              </a:extLst>
            </p:cNvPr>
            <p:cNvSpPr/>
            <p:nvPr/>
          </p:nvSpPr>
          <p:spPr>
            <a:xfrm>
              <a:off x="7615382" y="1330036"/>
              <a:ext cx="2650836" cy="3509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600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</a:t>
              </a:r>
              <a:endParaRPr lang="he-IL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306CE83E-7D6E-411F-B041-6D3865D4F97D}"/>
                </a:ext>
              </a:extLst>
            </p:cNvPr>
            <p:cNvSpPr/>
            <p:nvPr/>
          </p:nvSpPr>
          <p:spPr>
            <a:xfrm>
              <a:off x="7615382" y="2013526"/>
              <a:ext cx="2650836" cy="3509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600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</a:t>
              </a:r>
              <a:endParaRPr lang="he-IL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2E3DF5D1-5B7B-4BD9-9B3D-09BA0FDB0F51}"/>
                </a:ext>
              </a:extLst>
            </p:cNvPr>
            <p:cNvSpPr/>
            <p:nvPr/>
          </p:nvSpPr>
          <p:spPr>
            <a:xfrm>
              <a:off x="7615382" y="2715490"/>
              <a:ext cx="2650836" cy="3509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600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</a:t>
              </a:r>
              <a:endParaRPr lang="he-IL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255DBD23-90D9-4112-A16D-C3CFF0D75E9C}"/>
                </a:ext>
              </a:extLst>
            </p:cNvPr>
            <p:cNvSpPr/>
            <p:nvPr/>
          </p:nvSpPr>
          <p:spPr>
            <a:xfrm>
              <a:off x="7615382" y="3389744"/>
              <a:ext cx="2650836" cy="3509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600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</a:t>
              </a:r>
              <a:endParaRPr lang="he-IL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9FD23B8-B9BE-4E84-9C93-808599771996}"/>
                </a:ext>
              </a:extLst>
            </p:cNvPr>
            <p:cNvSpPr/>
            <p:nvPr/>
          </p:nvSpPr>
          <p:spPr>
            <a:xfrm>
              <a:off x="7615382" y="4061927"/>
              <a:ext cx="2650836" cy="3509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600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</a:t>
              </a:r>
              <a:endParaRPr lang="he-IL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D8D4B0DA-C433-442B-B275-7E690B8B7857}"/>
              </a:ext>
            </a:extLst>
          </p:cNvPr>
          <p:cNvSpPr txBox="1"/>
          <p:nvPr/>
        </p:nvSpPr>
        <p:spPr>
          <a:xfrm>
            <a:off x="397162" y="635278"/>
            <a:ext cx="670831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/>
              <a:t>Enter input and get a prediction of a avocado price: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302178141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49</Words>
  <Application>Microsoft Office PowerPoint</Application>
  <PresentationFormat>מסך רחב</PresentationFormat>
  <Paragraphs>23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Raz Hoshia</dc:creator>
  <cp:lastModifiedBy>Raz Hoshia</cp:lastModifiedBy>
  <cp:revision>2</cp:revision>
  <dcterms:created xsi:type="dcterms:W3CDTF">2020-03-14T11:48:04Z</dcterms:created>
  <dcterms:modified xsi:type="dcterms:W3CDTF">2020-03-14T11:58:08Z</dcterms:modified>
</cp:coreProperties>
</file>