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7019925" cy="9305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14" y="13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8EF2-FFDC-427B-8D2C-4FA7264605C0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926E-AFAF-4335-BA79-535D9EA0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7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8EF2-FFDC-427B-8D2C-4FA7264605C0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926E-AFAF-4335-BA79-535D9EA0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6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8EF2-FFDC-427B-8D2C-4FA7264605C0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926E-AFAF-4335-BA79-535D9EA0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7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8EF2-FFDC-427B-8D2C-4FA7264605C0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926E-AFAF-4335-BA79-535D9EA0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8EF2-FFDC-427B-8D2C-4FA7264605C0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926E-AFAF-4335-BA79-535D9EA0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7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8EF2-FFDC-427B-8D2C-4FA7264605C0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926E-AFAF-4335-BA79-535D9EA0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8EF2-FFDC-427B-8D2C-4FA7264605C0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926E-AFAF-4335-BA79-535D9EA0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9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8EF2-FFDC-427B-8D2C-4FA7264605C0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926E-AFAF-4335-BA79-535D9EA0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0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8EF2-FFDC-427B-8D2C-4FA7264605C0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926E-AFAF-4335-BA79-535D9EA0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3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8EF2-FFDC-427B-8D2C-4FA7264605C0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926E-AFAF-4335-BA79-535D9EA0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4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8EF2-FFDC-427B-8D2C-4FA7264605C0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926E-AFAF-4335-BA79-535D9EA0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6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A8EF2-FFDC-427B-8D2C-4FA7264605C0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2926E-AFAF-4335-BA79-535D9EA0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7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4B13DF-3388-4AC3-AA53-A5AD08CFC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51" y="375818"/>
            <a:ext cx="6495898" cy="61063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9B10F2-8725-4898-9340-2857992B87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" r="5389" b="7802"/>
          <a:stretch/>
        </p:blipFill>
        <p:spPr>
          <a:xfrm>
            <a:off x="2490107" y="550601"/>
            <a:ext cx="2106386" cy="2094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BE3A02-0983-4161-9394-E0151D1E696E}"/>
              </a:ext>
            </a:extLst>
          </p:cNvPr>
          <p:cNvSpPr txBox="1"/>
          <p:nvPr/>
        </p:nvSpPr>
        <p:spPr>
          <a:xfrm>
            <a:off x="5078502" y="4569767"/>
            <a:ext cx="21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>
                <a:solidFill>
                  <a:srgbClr val="0070C0"/>
                </a:solidFill>
              </a:rPr>
              <a:t>LDFFEKPDYEYLR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EACD8-2BDB-421E-B2AD-C9E17522D37D}"/>
              </a:ext>
            </a:extLst>
          </p:cNvPr>
          <p:cNvSpPr txBox="1"/>
          <p:nvPr/>
        </p:nvSpPr>
        <p:spPr>
          <a:xfrm>
            <a:off x="2862321" y="625931"/>
            <a:ext cx="1134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70C0"/>
                </a:solidFill>
              </a:rPr>
              <a:t>LOD=0.35 </a:t>
            </a:r>
            <a:r>
              <a:rPr lang="en-US" sz="1200" b="1" u="sng" dirty="0" err="1">
                <a:solidFill>
                  <a:srgbClr val="0070C0"/>
                </a:solidFill>
              </a:rPr>
              <a:t>fmol</a:t>
            </a:r>
            <a:endParaRPr lang="en-US" sz="1200" b="1" u="sng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BB901-3E0F-4002-8ED2-5930891FD686}"/>
              </a:ext>
            </a:extLst>
          </p:cNvPr>
          <p:cNvSpPr txBox="1"/>
          <p:nvPr/>
        </p:nvSpPr>
        <p:spPr>
          <a:xfrm>
            <a:off x="3478268" y="1982341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70C0"/>
                </a:solidFill>
              </a:rPr>
              <a:t>y=</a:t>
            </a:r>
            <a:r>
              <a:rPr lang="en-US" sz="1200" b="1" u="sng" dirty="0" err="1">
                <a:solidFill>
                  <a:srgbClr val="0070C0"/>
                </a:solidFill>
              </a:rPr>
              <a:t>1.24x</a:t>
            </a:r>
            <a:r>
              <a:rPr lang="en-US" sz="1200" b="1" u="sng" dirty="0">
                <a:solidFill>
                  <a:srgbClr val="0070C0"/>
                </a:solidFill>
              </a:rPr>
              <a:t>-0.25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A53CA-2546-4C41-93C8-4B4EE530F557}"/>
              </a:ext>
            </a:extLst>
          </p:cNvPr>
          <p:cNvSpPr txBox="1"/>
          <p:nvPr/>
        </p:nvSpPr>
        <p:spPr>
          <a:xfrm>
            <a:off x="5809692" y="2239724"/>
            <a:ext cx="137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CSNK1G1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19B1B8-AEF0-4927-B9D0-2CAC00CBA221}"/>
              </a:ext>
            </a:extLst>
          </p:cNvPr>
          <p:cNvSpPr txBox="1"/>
          <p:nvPr/>
        </p:nvSpPr>
        <p:spPr>
          <a:xfrm>
            <a:off x="3232179" y="5226158"/>
            <a:ext cx="53694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LOD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5BFD61D-7EFB-4826-8B2B-25735A8F2B3B}"/>
              </a:ext>
            </a:extLst>
          </p:cNvPr>
          <p:cNvSpPr/>
          <p:nvPr/>
        </p:nvSpPr>
        <p:spPr>
          <a:xfrm flipH="1">
            <a:off x="3061759" y="5378379"/>
            <a:ext cx="430306" cy="43927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128DE7-9905-4C2F-BB45-D05A5C6270C7}"/>
              </a:ext>
            </a:extLst>
          </p:cNvPr>
          <p:cNvSpPr txBox="1"/>
          <p:nvPr/>
        </p:nvSpPr>
        <p:spPr>
          <a:xfrm>
            <a:off x="2735036" y="114301"/>
            <a:ext cx="380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Calibration Curve for CSNK1G1 Peptide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840C99-222F-4364-8FED-D05EC6615A7C}"/>
              </a:ext>
            </a:extLst>
          </p:cNvPr>
          <p:cNvSpPr txBox="1"/>
          <p:nvPr/>
        </p:nvSpPr>
        <p:spPr>
          <a:xfrm>
            <a:off x="497869" y="195792"/>
            <a:ext cx="185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Link to CAL-CURVE-LEG.docx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0E411F-D365-4496-BCB3-D4BD453FB9E6}"/>
              </a:ext>
            </a:extLst>
          </p:cNvPr>
          <p:cNvCxnSpPr>
            <a:endCxn id="7" idx="1"/>
          </p:cNvCxnSpPr>
          <p:nvPr/>
        </p:nvCxnSpPr>
        <p:spPr>
          <a:xfrm>
            <a:off x="2168665" y="606903"/>
            <a:ext cx="693656" cy="1575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D82D7EF-185E-4816-997F-CB8CF07D996B}"/>
              </a:ext>
            </a:extLst>
          </p:cNvPr>
          <p:cNvSpPr txBox="1"/>
          <p:nvPr/>
        </p:nvSpPr>
        <p:spPr>
          <a:xfrm>
            <a:off x="1795083" y="3000796"/>
            <a:ext cx="224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Link to PARM-TAB.xlsx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8891BB-02A4-46FA-B855-FC78B8C88294}"/>
              </a:ext>
            </a:extLst>
          </p:cNvPr>
          <p:cNvSpPr txBox="1"/>
          <p:nvPr/>
        </p:nvSpPr>
        <p:spPr>
          <a:xfrm>
            <a:off x="6033961" y="5046733"/>
            <a:ext cx="247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Link to PEP-SEQ-TAB.xlsx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1F04D9-FDB0-4BAE-852F-FC1A180C7198}"/>
              </a:ext>
            </a:extLst>
          </p:cNvPr>
          <p:cNvCxnSpPr>
            <a:cxnSpLocks/>
          </p:cNvCxnSpPr>
          <p:nvPr/>
        </p:nvCxnSpPr>
        <p:spPr>
          <a:xfrm flipV="1">
            <a:off x="3625232" y="2268200"/>
            <a:ext cx="328165" cy="7744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65C13B-DB5C-45C2-84D0-A8A65757FC56}"/>
              </a:ext>
            </a:extLst>
          </p:cNvPr>
          <p:cNvCxnSpPr>
            <a:cxnSpLocks/>
          </p:cNvCxnSpPr>
          <p:nvPr/>
        </p:nvCxnSpPr>
        <p:spPr>
          <a:xfrm flipH="1" flipV="1">
            <a:off x="6384616" y="4928050"/>
            <a:ext cx="72829" cy="1942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726338-24B0-4999-A2A2-2F50E2138CF8}"/>
              </a:ext>
            </a:extLst>
          </p:cNvPr>
          <p:cNvCxnSpPr>
            <a:cxnSpLocks/>
          </p:cNvCxnSpPr>
          <p:nvPr/>
        </p:nvCxnSpPr>
        <p:spPr>
          <a:xfrm flipV="1">
            <a:off x="2126855" y="306149"/>
            <a:ext cx="693656" cy="1575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02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683B46-FED0-4971-9C0B-E27947E45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7" y="433425"/>
            <a:ext cx="8268005" cy="59911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B2F8EB-BEF8-426D-91FE-E167B4EBF9D1}"/>
              </a:ext>
            </a:extLst>
          </p:cNvPr>
          <p:cNvSpPr txBox="1"/>
          <p:nvPr/>
        </p:nvSpPr>
        <p:spPr>
          <a:xfrm>
            <a:off x="5078502" y="4569767"/>
            <a:ext cx="21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>
                <a:solidFill>
                  <a:srgbClr val="0070C0"/>
                </a:solidFill>
              </a:rPr>
              <a:t>LDFFEKPDYEYLR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81FBD-4B2E-4E06-B4D1-9B019FAF083F}"/>
              </a:ext>
            </a:extLst>
          </p:cNvPr>
          <p:cNvSpPr txBox="1"/>
          <p:nvPr/>
        </p:nvSpPr>
        <p:spPr>
          <a:xfrm>
            <a:off x="5380622" y="1376250"/>
            <a:ext cx="137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CSNK1G1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ED8C0-775D-414F-A19F-BF4ABF1CB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60" y="596387"/>
            <a:ext cx="2743200" cy="19877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60BC361-43D5-4069-89ED-C8F61F0C4B00}"/>
              </a:ext>
            </a:extLst>
          </p:cNvPr>
          <p:cNvSpPr txBox="1"/>
          <p:nvPr/>
        </p:nvSpPr>
        <p:spPr>
          <a:xfrm>
            <a:off x="2082387" y="2448210"/>
            <a:ext cx="53694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LOD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9CDDA341-FB95-4938-8E12-3AB15D4F6902}"/>
              </a:ext>
            </a:extLst>
          </p:cNvPr>
          <p:cNvSpPr/>
          <p:nvPr/>
        </p:nvSpPr>
        <p:spPr>
          <a:xfrm flipV="1">
            <a:off x="2310322" y="2102490"/>
            <a:ext cx="430306" cy="43927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40BF37-103D-4E65-AD2D-E0F72667AE5A}"/>
              </a:ext>
            </a:extLst>
          </p:cNvPr>
          <p:cNvSpPr/>
          <p:nvPr/>
        </p:nvSpPr>
        <p:spPr>
          <a:xfrm>
            <a:off x="2619644" y="1954377"/>
            <a:ext cx="10839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>
                <a:solidFill>
                  <a:srgbClr val="0070C0"/>
                </a:solidFill>
              </a:rPr>
              <a:t>y=</a:t>
            </a:r>
            <a:r>
              <a:rPr lang="en-US" sz="1200" b="1" u="sng" dirty="0" err="1">
                <a:solidFill>
                  <a:srgbClr val="0070C0"/>
                </a:solidFill>
              </a:rPr>
              <a:t>0.03x</a:t>
            </a:r>
            <a:r>
              <a:rPr lang="en-US" sz="1200" b="1" u="sng" dirty="0">
                <a:solidFill>
                  <a:srgbClr val="0070C0"/>
                </a:solidFill>
              </a:rPr>
              <a:t>-0.005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5F7C45-76D4-4258-86BC-9A585E90CFD4}"/>
              </a:ext>
            </a:extLst>
          </p:cNvPr>
          <p:cNvSpPr txBox="1"/>
          <p:nvPr/>
        </p:nvSpPr>
        <p:spPr>
          <a:xfrm>
            <a:off x="1396093" y="106136"/>
            <a:ext cx="712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Standard Response Curve for Absolute Quantification of CSNK1G1 Peptide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7D5ACE-1843-4FE3-8736-DCDA25656144}"/>
              </a:ext>
            </a:extLst>
          </p:cNvPr>
          <p:cNvSpPr txBox="1"/>
          <p:nvPr/>
        </p:nvSpPr>
        <p:spPr>
          <a:xfrm>
            <a:off x="6033961" y="5046733"/>
            <a:ext cx="247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Link to PEP-SEQ-TAB.xlsx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3B427A-BE47-434C-8AE0-077EFAA41A78}"/>
              </a:ext>
            </a:extLst>
          </p:cNvPr>
          <p:cNvCxnSpPr>
            <a:cxnSpLocks/>
          </p:cNvCxnSpPr>
          <p:nvPr/>
        </p:nvCxnSpPr>
        <p:spPr>
          <a:xfrm flipH="1" flipV="1">
            <a:off x="6384616" y="4928050"/>
            <a:ext cx="72829" cy="1942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F35D64-09C7-4EDF-BD20-38015A4F4FDC}"/>
              </a:ext>
            </a:extLst>
          </p:cNvPr>
          <p:cNvSpPr txBox="1"/>
          <p:nvPr/>
        </p:nvSpPr>
        <p:spPr>
          <a:xfrm>
            <a:off x="1171997" y="2919876"/>
            <a:ext cx="243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Link to PARM TABLE.xlsx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54A6FB-FBF5-4C11-A962-17E81EE9CCAF}"/>
              </a:ext>
            </a:extLst>
          </p:cNvPr>
          <p:cNvCxnSpPr>
            <a:cxnSpLocks/>
          </p:cNvCxnSpPr>
          <p:nvPr/>
        </p:nvCxnSpPr>
        <p:spPr>
          <a:xfrm flipV="1">
            <a:off x="3002146" y="2187280"/>
            <a:ext cx="328165" cy="7744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FE10DD6-5E12-4CF7-B167-0D8874F2185F}"/>
              </a:ext>
            </a:extLst>
          </p:cNvPr>
          <p:cNvSpPr txBox="1"/>
          <p:nvPr/>
        </p:nvSpPr>
        <p:spPr>
          <a:xfrm>
            <a:off x="-97105" y="493613"/>
            <a:ext cx="1543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Link to RESP-CURV-LEG.docx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E1FD3B-0117-4331-A829-F94B2BA57161}"/>
              </a:ext>
            </a:extLst>
          </p:cNvPr>
          <p:cNvCxnSpPr>
            <a:cxnSpLocks/>
          </p:cNvCxnSpPr>
          <p:nvPr/>
        </p:nvCxnSpPr>
        <p:spPr>
          <a:xfrm flipV="1">
            <a:off x="1390479" y="404602"/>
            <a:ext cx="236020" cy="1966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688456"/>
      </p:ext>
    </p:extLst>
  </p:cSld>
  <p:clrMapOvr>
    <a:masterClrMapping/>
  </p:clrMapOvr>
</p:sld>
</file>

<file path=ppt/theme/theme1.xml><?xml version="1.0" encoding="utf-8"?>
<a:theme xmlns:a="http://schemas.openxmlformats.org/drawingml/2006/main" name="8x10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8x10blank" id="{54648FB6-47DE-4DE8-85C9-21515A47FFA2}" vid="{2901D4B3-16E9-4AEC-980C-ED073EE394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56</TotalTime>
  <Words>61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8x10blank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Malone, Jim</dc:creator>
  <cp:lastModifiedBy>Malone, Jim</cp:lastModifiedBy>
  <cp:revision>3</cp:revision>
  <cp:lastPrinted>2019-03-25T19:22:50Z</cp:lastPrinted>
  <dcterms:created xsi:type="dcterms:W3CDTF">2019-03-25T19:16:29Z</dcterms:created>
  <dcterms:modified xsi:type="dcterms:W3CDTF">2019-04-03T18:16:28Z</dcterms:modified>
</cp:coreProperties>
</file>