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66" d="100"/>
          <a:sy n="66" d="100"/>
        </p:scale>
        <p:origin x="169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3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3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5E1F-2B15-4BBB-B994-0FAF4141D94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D185-FB87-416F-9CA6-28D15BE6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04" y="650962"/>
            <a:ext cx="7115039" cy="55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6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Sprung, Robert</dc:creator>
  <cp:lastModifiedBy>Sprung, Robert</cp:lastModifiedBy>
  <cp:revision>1</cp:revision>
  <dcterms:created xsi:type="dcterms:W3CDTF">2018-06-22T15:44:10Z</dcterms:created>
  <dcterms:modified xsi:type="dcterms:W3CDTF">2018-06-22T15:44:31Z</dcterms:modified>
</cp:coreProperties>
</file>