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</p:sldIdLst>
  <p:sldSz cx="9144000" cy="6858000" type="screen4x3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7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0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8EF2-FFDC-427B-8D2C-4FA7264605C0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926E-AFAF-4335-BA79-535D9EA0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4B13DF-3388-4AC3-AA53-A5AD08CFC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0" y="375818"/>
            <a:ext cx="6495898" cy="6106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B9B10F2-8725-4898-9340-2857992B8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r="5389" b="7802"/>
          <a:stretch/>
        </p:blipFill>
        <p:spPr>
          <a:xfrm>
            <a:off x="1828846" y="550601"/>
            <a:ext cx="2106386" cy="2094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BE3A02-0983-4161-9394-E0151D1E696E}"/>
              </a:ext>
            </a:extLst>
          </p:cNvPr>
          <p:cNvSpPr txBox="1"/>
          <p:nvPr/>
        </p:nvSpPr>
        <p:spPr>
          <a:xfrm>
            <a:off x="4394415" y="4569767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LDFFEKPDYEYLR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6EACD8-2BDB-421E-B2AD-C9E17522D37D}"/>
              </a:ext>
            </a:extLst>
          </p:cNvPr>
          <p:cNvSpPr txBox="1"/>
          <p:nvPr/>
        </p:nvSpPr>
        <p:spPr>
          <a:xfrm>
            <a:off x="2201060" y="625931"/>
            <a:ext cx="113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LOD=0.35 </a:t>
            </a:r>
            <a:r>
              <a:rPr lang="en-US" sz="1200" b="1" dirty="0" err="1"/>
              <a:t>fmol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BBB901-3E0F-4002-8ED2-5930891FD686}"/>
              </a:ext>
            </a:extLst>
          </p:cNvPr>
          <p:cNvSpPr txBox="1"/>
          <p:nvPr/>
        </p:nvSpPr>
        <p:spPr>
          <a:xfrm>
            <a:off x="2817007" y="198234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y=</a:t>
            </a:r>
            <a:r>
              <a:rPr lang="en-US" sz="1200" b="1" dirty="0" err="1"/>
              <a:t>1.24x</a:t>
            </a:r>
            <a:r>
              <a:rPr lang="en-US" sz="1200" b="1" dirty="0"/>
              <a:t>-0.25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9A53CA-2546-4C41-93C8-4B4EE530F557}"/>
              </a:ext>
            </a:extLst>
          </p:cNvPr>
          <p:cNvSpPr txBox="1"/>
          <p:nvPr/>
        </p:nvSpPr>
        <p:spPr>
          <a:xfrm>
            <a:off x="5148431" y="2239724"/>
            <a:ext cx="137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CSNK1G1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7128DE7-9905-4C2F-BB45-D05A5C6270C7}"/>
              </a:ext>
            </a:extLst>
          </p:cNvPr>
          <p:cNvSpPr txBox="1"/>
          <p:nvPr/>
        </p:nvSpPr>
        <p:spPr>
          <a:xfrm>
            <a:off x="2102350" y="0"/>
            <a:ext cx="38899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Calibration Curve for CSNK1G1 Peptide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995AAB-B490-4814-BDB3-5889F8948032}"/>
              </a:ext>
            </a:extLst>
          </p:cNvPr>
          <p:cNvSpPr txBox="1"/>
          <p:nvPr/>
        </p:nvSpPr>
        <p:spPr>
          <a:xfrm>
            <a:off x="7293728" y="2749576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Legend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3A99690-1E12-4A22-A7C3-9147EA181828}"/>
              </a:ext>
            </a:extLst>
          </p:cNvPr>
          <p:cNvSpPr txBox="1"/>
          <p:nvPr/>
        </p:nvSpPr>
        <p:spPr>
          <a:xfrm>
            <a:off x="7280813" y="3160281"/>
            <a:ext cx="1615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Peptide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46B65A6-61B1-4B52-AB90-C6270B9DA541}"/>
              </a:ext>
            </a:extLst>
          </p:cNvPr>
          <p:cNvSpPr txBox="1"/>
          <p:nvPr/>
        </p:nvSpPr>
        <p:spPr>
          <a:xfrm>
            <a:off x="7302117" y="3576152"/>
            <a:ext cx="15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Peptide Transitions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1A34AD-DB2A-425A-816D-554FD23F3B31}"/>
              </a:ext>
            </a:extLst>
          </p:cNvPr>
          <p:cNvSpPr txBox="1"/>
          <p:nvPr/>
        </p:nvSpPr>
        <p:spPr>
          <a:xfrm>
            <a:off x="7215187" y="2428875"/>
            <a:ext cx="1771651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491B126-CEBD-4F54-9D30-0A2761628FA2}"/>
              </a:ext>
            </a:extLst>
          </p:cNvPr>
          <p:cNvSpPr txBox="1"/>
          <p:nvPr/>
        </p:nvSpPr>
        <p:spPr>
          <a:xfrm>
            <a:off x="7322303" y="2821014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Legend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BB6C9B9-2C88-4037-BBD4-49939CD95F1C}"/>
              </a:ext>
            </a:extLst>
          </p:cNvPr>
          <p:cNvSpPr txBox="1"/>
          <p:nvPr/>
        </p:nvSpPr>
        <p:spPr>
          <a:xfrm>
            <a:off x="7309388" y="3231719"/>
            <a:ext cx="1615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Peptide Parameters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04BF61F-BEED-489D-8A57-F9A627028348}"/>
              </a:ext>
            </a:extLst>
          </p:cNvPr>
          <p:cNvSpPr txBox="1"/>
          <p:nvPr/>
        </p:nvSpPr>
        <p:spPr>
          <a:xfrm>
            <a:off x="7330692" y="3647590"/>
            <a:ext cx="15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Peptide Transitions</a:t>
            </a:r>
          </a:p>
        </p:txBody>
      </p:sp>
    </p:spTree>
    <p:extLst>
      <p:ext uri="{BB962C8B-B14F-4D97-AF65-F5344CB8AC3E}">
        <p14:creationId xmlns:p14="http://schemas.microsoft.com/office/powerpoint/2010/main" val="221548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FDF3CE-AF0E-4F51-852C-F8E79CB5F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2" y="375818"/>
            <a:ext cx="6495898" cy="61063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65FA99-E955-495F-94C6-B842F518C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r="5389" b="7802"/>
          <a:stretch/>
        </p:blipFill>
        <p:spPr>
          <a:xfrm>
            <a:off x="1828846" y="550601"/>
            <a:ext cx="2106386" cy="2094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1A8F8B-345A-4441-A502-708D46E39052}"/>
              </a:ext>
            </a:extLst>
          </p:cNvPr>
          <p:cNvSpPr txBox="1"/>
          <p:nvPr/>
        </p:nvSpPr>
        <p:spPr>
          <a:xfrm>
            <a:off x="4394415" y="4569767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LDFFEKPDYEYLR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B05896-1363-4DE3-B90B-CEBEBEB7E127}"/>
              </a:ext>
            </a:extLst>
          </p:cNvPr>
          <p:cNvSpPr txBox="1"/>
          <p:nvPr/>
        </p:nvSpPr>
        <p:spPr>
          <a:xfrm>
            <a:off x="2201060" y="625931"/>
            <a:ext cx="113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LOD=0.35 </a:t>
            </a:r>
            <a:r>
              <a:rPr lang="en-US" sz="1200" b="1" dirty="0" err="1"/>
              <a:t>fmol</a:t>
            </a:r>
            <a:endParaRPr 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B280CB-4BD6-4DE2-BC87-B06BB9B2613B}"/>
              </a:ext>
            </a:extLst>
          </p:cNvPr>
          <p:cNvSpPr txBox="1"/>
          <p:nvPr/>
        </p:nvSpPr>
        <p:spPr>
          <a:xfrm>
            <a:off x="2817007" y="198234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y=</a:t>
            </a:r>
            <a:r>
              <a:rPr lang="en-US" sz="1200" b="1" dirty="0" err="1"/>
              <a:t>1.24x</a:t>
            </a:r>
            <a:r>
              <a:rPr lang="en-US" sz="1200" b="1" dirty="0"/>
              <a:t>-0.25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F6EF93-072F-44BF-9966-5114EE027946}"/>
              </a:ext>
            </a:extLst>
          </p:cNvPr>
          <p:cNvSpPr txBox="1"/>
          <p:nvPr/>
        </p:nvSpPr>
        <p:spPr>
          <a:xfrm>
            <a:off x="5148431" y="2239724"/>
            <a:ext cx="137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CSNK1G1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D33C9A2-3A83-4708-9B73-45271837B2E8}"/>
              </a:ext>
            </a:extLst>
          </p:cNvPr>
          <p:cNvSpPr txBox="1"/>
          <p:nvPr/>
        </p:nvSpPr>
        <p:spPr>
          <a:xfrm>
            <a:off x="2416675" y="0"/>
            <a:ext cx="38899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Calibration Curve for CSNK1G1 Peptide</a:t>
            </a:r>
          </a:p>
        </p:txBody>
      </p:sp>
    </p:spTree>
    <p:extLst>
      <p:ext uri="{BB962C8B-B14F-4D97-AF65-F5344CB8AC3E}">
        <p14:creationId xmlns:p14="http://schemas.microsoft.com/office/powerpoint/2010/main" val="17895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46D512A-EF1D-423C-98C1-FE50FC40636C}"/>
              </a:ext>
            </a:extLst>
          </p:cNvPr>
          <p:cNvSpPr txBox="1"/>
          <p:nvPr/>
        </p:nvSpPr>
        <p:spPr>
          <a:xfrm>
            <a:off x="7293728" y="2749576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Legend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DCB19E-A8FD-473B-B41B-28D4F797BD39}"/>
              </a:ext>
            </a:extLst>
          </p:cNvPr>
          <p:cNvSpPr txBox="1"/>
          <p:nvPr/>
        </p:nvSpPr>
        <p:spPr>
          <a:xfrm>
            <a:off x="7280813" y="3160281"/>
            <a:ext cx="1615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Peptide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00355DC-5E91-4CCE-B25D-3EAB79C9D2E3}"/>
              </a:ext>
            </a:extLst>
          </p:cNvPr>
          <p:cNvSpPr txBox="1"/>
          <p:nvPr/>
        </p:nvSpPr>
        <p:spPr>
          <a:xfrm>
            <a:off x="7302117" y="3576152"/>
            <a:ext cx="15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Peptide Transitions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8E49C24-3F3D-4251-A95F-06C8660E4BEA}"/>
              </a:ext>
            </a:extLst>
          </p:cNvPr>
          <p:cNvSpPr txBox="1"/>
          <p:nvPr/>
        </p:nvSpPr>
        <p:spPr>
          <a:xfrm>
            <a:off x="7215187" y="2428875"/>
            <a:ext cx="1771651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14018C2-1B31-4912-A64C-99A9F7EE7A09}"/>
              </a:ext>
            </a:extLst>
          </p:cNvPr>
          <p:cNvSpPr txBox="1"/>
          <p:nvPr/>
        </p:nvSpPr>
        <p:spPr>
          <a:xfrm>
            <a:off x="7322303" y="2821014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Legend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E918634-C408-4C09-A574-07488E743124}"/>
              </a:ext>
            </a:extLst>
          </p:cNvPr>
          <p:cNvSpPr txBox="1"/>
          <p:nvPr/>
        </p:nvSpPr>
        <p:spPr>
          <a:xfrm>
            <a:off x="7309388" y="3231719"/>
            <a:ext cx="1615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Peptide Parameters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D4B0369-C4D9-4C66-98B0-00CD948F0541}"/>
              </a:ext>
            </a:extLst>
          </p:cNvPr>
          <p:cNvSpPr txBox="1"/>
          <p:nvPr/>
        </p:nvSpPr>
        <p:spPr>
          <a:xfrm>
            <a:off x="7330692" y="3647590"/>
            <a:ext cx="15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70C0"/>
                </a:solidFill>
              </a:rPr>
              <a:t>Peptide Transitions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7B0D1D8D-4D27-4F9F-A969-DE7604F95974}"/>
              </a:ext>
            </a:extLst>
          </p:cNvPr>
          <p:cNvCxnSpPr>
            <a:cxnSpLocks/>
          </p:cNvCxnSpPr>
          <p:nvPr/>
        </p:nvCxnSpPr>
        <p:spPr>
          <a:xfrm flipH="1">
            <a:off x="7681554" y="2357438"/>
            <a:ext cx="119421" cy="504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980BA5-F750-4664-AFE7-4CF3E6DCE743}"/>
              </a:ext>
            </a:extLst>
          </p:cNvPr>
          <p:cNvSpPr txBox="1"/>
          <p:nvPr/>
        </p:nvSpPr>
        <p:spPr>
          <a:xfrm>
            <a:off x="7580815" y="1950769"/>
            <a:ext cx="156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hotlink to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“CAL-CURV-LEG.docx”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C1EE2E-F9B2-4836-92E8-83DC172CE548}"/>
              </a:ext>
            </a:extLst>
          </p:cNvPr>
          <p:cNvSpPr txBox="1"/>
          <p:nvPr/>
        </p:nvSpPr>
        <p:spPr>
          <a:xfrm>
            <a:off x="7905654" y="2551006"/>
            <a:ext cx="136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hotlink to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“PARM TABLE.xlsx”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3A73F5C-E434-4D7D-AE37-96BA716EAE08}"/>
              </a:ext>
            </a:extLst>
          </p:cNvPr>
          <p:cNvCxnSpPr/>
          <p:nvPr/>
        </p:nvCxnSpPr>
        <p:spPr>
          <a:xfrm flipH="1">
            <a:off x="8143296" y="2969460"/>
            <a:ext cx="113654" cy="3409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F7C16C-C6B7-40C6-A0A8-3BA9F8468691}"/>
              </a:ext>
            </a:extLst>
          </p:cNvPr>
          <p:cNvSpPr txBox="1"/>
          <p:nvPr/>
        </p:nvSpPr>
        <p:spPr>
          <a:xfrm>
            <a:off x="7561463" y="4386990"/>
            <a:ext cx="139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hotlink to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“PEP-SEQ-TAB.xlsx”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3BC3E7F-4229-4473-9BF8-5A084C164F31}"/>
              </a:ext>
            </a:extLst>
          </p:cNvPr>
          <p:cNvCxnSpPr>
            <a:cxnSpLocks/>
          </p:cNvCxnSpPr>
          <p:nvPr/>
        </p:nvCxnSpPr>
        <p:spPr>
          <a:xfrm flipH="1" flipV="1">
            <a:off x="7872413" y="3943350"/>
            <a:ext cx="215992" cy="4281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556947"/>
      </p:ext>
    </p:extLst>
  </p:cSld>
  <p:clrMapOvr>
    <a:masterClrMapping/>
  </p:clrMapOvr>
</p:sld>
</file>

<file path=ppt/theme/theme1.xml><?xml version="1.0" encoding="utf-8"?>
<a:theme xmlns:a="http://schemas.openxmlformats.org/drawingml/2006/main" name="8x10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8x10blank" id="{54648FB6-47DE-4DE8-85C9-21515A47FFA2}" vid="{2901D4B3-16E9-4AEC-980C-ED073EE394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134</TotalTime>
  <Words>76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8x10blank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Malone, Jim</dc:creator>
  <cp:lastModifiedBy>Robert Townsend</cp:lastModifiedBy>
  <cp:revision>12</cp:revision>
  <cp:lastPrinted>2019-04-12T17:46:31Z</cp:lastPrinted>
  <dcterms:created xsi:type="dcterms:W3CDTF">2019-03-25T19:16:29Z</dcterms:created>
  <dcterms:modified xsi:type="dcterms:W3CDTF">2019-07-29T11:56:46Z</dcterms:modified>
</cp:coreProperties>
</file>