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90" r:id="rId10"/>
    <p:sldId id="285" r:id="rId11"/>
    <p:sldId id="260" r:id="rId12"/>
    <p:sldId id="261" r:id="rId13"/>
    <p:sldId id="262" r:id="rId14"/>
    <p:sldId id="263" r:id="rId15"/>
    <p:sldId id="265" r:id="rId16"/>
    <p:sldId id="268" r:id="rId17"/>
    <p:sldId id="266" r:id="rId18"/>
    <p:sldId id="271" r:id="rId19"/>
    <p:sldId id="270" r:id="rId20"/>
    <p:sldId id="273" r:id="rId21"/>
    <p:sldId id="269" r:id="rId22"/>
    <p:sldId id="264" r:id="rId23"/>
    <p:sldId id="267" r:id="rId24"/>
    <p:sldId id="272" r:id="rId25"/>
    <p:sldId id="274" r:id="rId26"/>
    <p:sldId id="276" r:id="rId27"/>
    <p:sldId id="279" r:id="rId28"/>
    <p:sldId id="278" r:id="rId29"/>
    <p:sldId id="277" r:id="rId30"/>
    <p:sldId id="281" r:id="rId31"/>
    <p:sldId id="280" r:id="rId32"/>
    <p:sldId id="284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Приложение чата" id="{BAAF7C11-579D-4487-970C-B2B5E7869283}">
          <p14:sldIdLst>
            <p14:sldId id="258"/>
          </p14:sldIdLst>
        </p14:section>
        <p14:section name="Интерфейс" id="{FBC699F6-3E7B-4206-A77C-8F72CC540FA7}">
          <p14:sldIdLst>
            <p14:sldId id="259"/>
            <p14:sldId id="286"/>
            <p14:sldId id="287"/>
            <p14:sldId id="288"/>
            <p14:sldId id="289"/>
            <p14:sldId id="290"/>
            <p14:sldId id="285"/>
            <p14:sldId id="260"/>
            <p14:sldId id="261"/>
            <p14:sldId id="262"/>
          </p14:sldIdLst>
        </p14:section>
        <p14:section name="Клиент" id="{E0B57F52-3A39-4FB3-BB71-C868074F4866}">
          <p14:sldIdLst>
            <p14:sldId id="263"/>
            <p14:sldId id="265"/>
            <p14:sldId id="268"/>
            <p14:sldId id="266"/>
            <p14:sldId id="271"/>
            <p14:sldId id="270"/>
            <p14:sldId id="273"/>
            <p14:sldId id="269"/>
            <p14:sldId id="264"/>
            <p14:sldId id="267"/>
            <p14:sldId id="272"/>
            <p14:sldId id="274"/>
          </p14:sldIdLst>
        </p14:section>
        <p14:section name="Сервер чата" id="{A831273D-F1F3-4680-9A3D-69ED13077FCF}">
          <p14:sldIdLst>
            <p14:sldId id="276"/>
            <p14:sldId id="279"/>
            <p14:sldId id="278"/>
            <p14:sldId id="277"/>
            <p14:sldId id="281"/>
            <p14:sldId id="280"/>
            <p14:sldId id="284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>
    <p:extLst>
      <p:ext uri="{19B8F6BF-5375-455C-9EA6-DF929625EA0E}">
        <p15:presenceInfo xmlns:p15="http://schemas.microsoft.com/office/powerpoint/2012/main" userId="ID-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10.xml"/><Relationship Id="rId6" Type="http://schemas.openxmlformats.org/officeDocument/2006/relationships/slide" Target="../slides/slide9.xml"/><Relationship Id="rId5" Type="http://schemas.openxmlformats.org/officeDocument/2006/relationships/slide" Target="../slides/slide8.xml"/><Relationship Id="rId4" Type="http://schemas.openxmlformats.org/officeDocument/2006/relationships/slide" Target="../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12.xml"/><Relationship Id="rId1" Type="http://schemas.openxmlformats.org/officeDocument/2006/relationships/slide" Target="../slides/slide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8.xml"/><Relationship Id="rId3" Type="http://schemas.openxmlformats.org/officeDocument/2006/relationships/slide" Target="../slides/slide17.xml"/><Relationship Id="rId7" Type="http://schemas.openxmlformats.org/officeDocument/2006/relationships/slide" Target="../slides/slide19.xml"/><Relationship Id="rId2" Type="http://schemas.openxmlformats.org/officeDocument/2006/relationships/slide" Target="../slides/slide15.xml"/><Relationship Id="rId1" Type="http://schemas.openxmlformats.org/officeDocument/2006/relationships/slide" Target="../slides/slide22.xml"/><Relationship Id="rId6" Type="http://schemas.openxmlformats.org/officeDocument/2006/relationships/slide" Target="../slides/slide21.xml"/><Relationship Id="rId11" Type="http://schemas.openxmlformats.org/officeDocument/2006/relationships/slide" Target="../slides/slide25.xml"/><Relationship Id="rId5" Type="http://schemas.openxmlformats.org/officeDocument/2006/relationships/slide" Target="../slides/slide16.xml"/><Relationship Id="rId10" Type="http://schemas.openxmlformats.org/officeDocument/2006/relationships/slide" Target="../slides/slide20.xml"/><Relationship Id="rId4" Type="http://schemas.openxmlformats.org/officeDocument/2006/relationships/slide" Target="../slides/slide23.xml"/><Relationship Id="rId9" Type="http://schemas.openxmlformats.org/officeDocument/2006/relationships/slide" Target="../slides/slide24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4.xml"/><Relationship Id="rId3" Type="http://schemas.openxmlformats.org/officeDocument/2006/relationships/slide" Target="../slides/slide28.xml"/><Relationship Id="rId7" Type="http://schemas.openxmlformats.org/officeDocument/2006/relationships/slide" Target="../slides/slide33.xml"/><Relationship Id="rId2" Type="http://schemas.openxmlformats.org/officeDocument/2006/relationships/slide" Target="../slides/slide29.xml"/><Relationship Id="rId1" Type="http://schemas.openxmlformats.org/officeDocument/2006/relationships/slide" Target="../slides/slide32.xml"/><Relationship Id="rId6" Type="http://schemas.openxmlformats.org/officeDocument/2006/relationships/slide" Target="../slides/slide30.xml"/><Relationship Id="rId5" Type="http://schemas.openxmlformats.org/officeDocument/2006/relationships/slide" Target="../slides/slide31.xml"/><Relationship Id="rId4" Type="http://schemas.openxmlformats.org/officeDocument/2006/relationships/slide" Target="../slides/slide27.xm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74222-6E96-46E6-90C8-050065BF07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C3760E-4149-4B33-BFDF-6C40A8911584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Конфигурация интерфейса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4162C11-712A-4EFC-9DB5-06F392392312}" type="parTrans" cxnId="{39357F3D-E431-43FD-A010-44C10BED43B3}">
      <dgm:prSet/>
      <dgm:spPr/>
      <dgm:t>
        <a:bodyPr/>
        <a:lstStyle/>
        <a:p>
          <a:endParaRPr lang="ru-RU"/>
        </a:p>
      </dgm:t>
    </dgm:pt>
    <dgm:pt modelId="{7BF7138F-6636-45D3-9D2A-FDD0C789003C}" type="sibTrans" cxnId="{39357F3D-E431-43FD-A010-44C10BED43B3}">
      <dgm:prSet/>
      <dgm:spPr/>
      <dgm:t>
        <a:bodyPr/>
        <a:lstStyle/>
        <a:p>
          <a:endParaRPr lang="ru-RU"/>
        </a:p>
      </dgm:t>
    </dgm:pt>
    <dgm:pt modelId="{5F01A624-4732-4CCB-BE8C-4231F2E8111E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Контакты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114A3B8-44A5-42CA-92A7-AB83D239E347}" type="parTrans" cxnId="{311159B8-4215-4F98-8E3E-CB1F30B34727}">
      <dgm:prSet/>
      <dgm:spPr/>
      <dgm:t>
        <a:bodyPr/>
        <a:lstStyle/>
        <a:p>
          <a:endParaRPr lang="ru-RU"/>
        </a:p>
      </dgm:t>
    </dgm:pt>
    <dgm:pt modelId="{8CB25697-C9A2-43A7-A1C1-E425CE3F1E95}" type="sibTrans" cxnId="{311159B8-4215-4F98-8E3E-CB1F30B34727}">
      <dgm:prSet/>
      <dgm:spPr/>
      <dgm:t>
        <a:bodyPr/>
        <a:lstStyle/>
        <a:p>
          <a:endParaRPr lang="ru-RU"/>
        </a:p>
      </dgm:t>
    </dgm:pt>
    <dgm:pt modelId="{93299261-7137-41D8-8B1B-AF59DE4E45B2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Смена языка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04A3472-72D0-4210-A54B-154751BFA114}" type="parTrans" cxnId="{CF5BD0C1-124F-4065-A29B-1195D6FF690B}">
      <dgm:prSet/>
      <dgm:spPr/>
      <dgm:t>
        <a:bodyPr/>
        <a:lstStyle/>
        <a:p>
          <a:endParaRPr lang="ru-RU"/>
        </a:p>
      </dgm:t>
    </dgm:pt>
    <dgm:pt modelId="{8BFFBDE7-C4F1-4B53-BF3B-4D9CD869FBFF}" type="sibTrans" cxnId="{CF5BD0C1-124F-4065-A29B-1195D6FF690B}">
      <dgm:prSet/>
      <dgm:spPr/>
      <dgm:t>
        <a:bodyPr/>
        <a:lstStyle/>
        <a:p>
          <a:endParaRPr lang="ru-RU"/>
        </a:p>
      </dgm:t>
    </dgm:pt>
    <dgm:pt modelId="{286CB0C5-1B02-4E83-BD37-699AD7E6223E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Кэш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00404BAD-1FAD-4CE8-993D-BBEDDE2318C8}" type="parTrans" cxnId="{D250F757-C34A-4F73-8F58-DE9FCD5255E4}">
      <dgm:prSet/>
      <dgm:spPr/>
      <dgm:t>
        <a:bodyPr/>
        <a:lstStyle/>
        <a:p>
          <a:endParaRPr lang="ru-RU"/>
        </a:p>
      </dgm:t>
    </dgm:pt>
    <dgm:pt modelId="{0EEF230C-146D-4DC9-A2B1-5F67D5FDAF36}" type="sibTrans" cxnId="{D250F757-C34A-4F73-8F58-DE9FCD5255E4}">
      <dgm:prSet/>
      <dgm:spPr/>
      <dgm:t>
        <a:bodyPr/>
        <a:lstStyle/>
        <a:p>
          <a:endParaRPr lang="ru-RU"/>
        </a:p>
      </dgm:t>
    </dgm:pt>
    <dgm:pt modelId="{8B74D4A5-7C7E-4382-A247-362F2A300433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Фильтр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A647527-61CA-4C38-99D5-354FC67CF92A}" type="parTrans" cxnId="{26CAE334-C4F8-420D-8F3B-6687060F281D}">
      <dgm:prSet/>
      <dgm:spPr/>
      <dgm:t>
        <a:bodyPr/>
        <a:lstStyle/>
        <a:p>
          <a:endParaRPr lang="ru-RU"/>
        </a:p>
      </dgm:t>
    </dgm:pt>
    <dgm:pt modelId="{27CEA9D5-114B-46F3-A1E5-533AACC00E58}" type="sibTrans" cxnId="{26CAE334-C4F8-420D-8F3B-6687060F281D}">
      <dgm:prSet/>
      <dgm:spPr/>
      <dgm:t>
        <a:bodyPr/>
        <a:lstStyle/>
        <a:p>
          <a:endParaRPr lang="ru-RU"/>
        </a:p>
      </dgm:t>
    </dgm:pt>
    <dgm:pt modelId="{55A1BC72-71C2-4DF4-BD9A-97008602D6BD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Поиск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78B22AB8-13A9-4A57-85C3-CA3A0954D72F}" type="parTrans" cxnId="{9F7AC09F-C09D-450B-B33B-CB1D50C0DAE1}">
      <dgm:prSet/>
      <dgm:spPr/>
      <dgm:t>
        <a:bodyPr/>
        <a:lstStyle/>
        <a:p>
          <a:endParaRPr lang="ru-RU"/>
        </a:p>
      </dgm:t>
    </dgm:pt>
    <dgm:pt modelId="{A99D40F4-3BDF-4771-8219-439B3E61F939}" type="sibTrans" cxnId="{9F7AC09F-C09D-450B-B33B-CB1D50C0DAE1}">
      <dgm:prSet/>
      <dgm:spPr/>
      <dgm:t>
        <a:bodyPr/>
        <a:lstStyle/>
        <a:p>
          <a:endParaRPr lang="ru-RU"/>
        </a:p>
      </dgm:t>
    </dgm:pt>
    <dgm:pt modelId="{BD66E3C1-3BD4-4231-8B62-EA9D5A3BC9DF}" type="pres">
      <dgm:prSet presAssocID="{D7774222-6E96-46E6-90C8-050065BF079F}" presName="linear" presStyleCnt="0">
        <dgm:presLayoutVars>
          <dgm:animLvl val="lvl"/>
          <dgm:resizeHandles val="exact"/>
        </dgm:presLayoutVars>
      </dgm:prSet>
      <dgm:spPr/>
    </dgm:pt>
    <dgm:pt modelId="{A08D9DBA-69CF-4ACC-81E3-17A82D7D7577}" type="pres">
      <dgm:prSet presAssocID="{A6C3760E-4149-4B33-BFDF-6C40A891158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524B40-DB8E-4DB9-BC32-2BFD8527895B}" type="pres">
      <dgm:prSet presAssocID="{7BF7138F-6636-45D3-9D2A-FDD0C789003C}" presName="spacer" presStyleCnt="0"/>
      <dgm:spPr/>
    </dgm:pt>
    <dgm:pt modelId="{4726B423-9DBB-4B8E-9E15-51874FFFB9FF}" type="pres">
      <dgm:prSet presAssocID="{5F01A624-4732-4CCB-BE8C-4231F2E8111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A61A154-BE1B-478F-AC59-A067B1623DF4}" type="pres">
      <dgm:prSet presAssocID="{8CB25697-C9A2-43A7-A1C1-E425CE3F1E95}" presName="spacer" presStyleCnt="0"/>
      <dgm:spPr/>
    </dgm:pt>
    <dgm:pt modelId="{C1F58E6E-2051-4255-83C9-D23B75935499}" type="pres">
      <dgm:prSet presAssocID="{93299261-7137-41D8-8B1B-AF59DE4E45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57D04AA-F081-4538-ACFF-CC7F2F63576D}" type="pres">
      <dgm:prSet presAssocID="{8BFFBDE7-C4F1-4B53-BF3B-4D9CD869FBFF}" presName="spacer" presStyleCnt="0"/>
      <dgm:spPr/>
    </dgm:pt>
    <dgm:pt modelId="{897DFAC3-0207-4873-9F2E-25ED0F907100}" type="pres">
      <dgm:prSet presAssocID="{286CB0C5-1B02-4E83-BD37-699AD7E6223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65B5766-B923-4046-A6CD-0B618FE9ACAB}" type="pres">
      <dgm:prSet presAssocID="{0EEF230C-146D-4DC9-A2B1-5F67D5FDAF36}" presName="spacer" presStyleCnt="0"/>
      <dgm:spPr/>
    </dgm:pt>
    <dgm:pt modelId="{179FAA2A-C8B3-4B80-A93C-C377F1113603}" type="pres">
      <dgm:prSet presAssocID="{8B74D4A5-7C7E-4382-A247-362F2A30043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3CC3D8-2DB1-4E68-815D-463292574D8C}" type="pres">
      <dgm:prSet presAssocID="{27CEA9D5-114B-46F3-A1E5-533AACC00E58}" presName="spacer" presStyleCnt="0"/>
      <dgm:spPr/>
    </dgm:pt>
    <dgm:pt modelId="{D4FAE9CC-1468-4FD7-B0F8-63DB91B2B319}" type="pres">
      <dgm:prSet presAssocID="{55A1BC72-71C2-4DF4-BD9A-97008602D6B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6CAE334-C4F8-420D-8F3B-6687060F281D}" srcId="{D7774222-6E96-46E6-90C8-050065BF079F}" destId="{8B74D4A5-7C7E-4382-A247-362F2A300433}" srcOrd="4" destOrd="0" parTransId="{BA647527-61CA-4C38-99D5-354FC67CF92A}" sibTransId="{27CEA9D5-114B-46F3-A1E5-533AACC00E58}"/>
    <dgm:cxn modelId="{39357F3D-E431-43FD-A010-44C10BED43B3}" srcId="{D7774222-6E96-46E6-90C8-050065BF079F}" destId="{A6C3760E-4149-4B33-BFDF-6C40A8911584}" srcOrd="0" destOrd="0" parTransId="{84162C11-712A-4EFC-9DB5-06F392392312}" sibTransId="{7BF7138F-6636-45D3-9D2A-FDD0C789003C}"/>
    <dgm:cxn modelId="{58832F47-6BD1-49C2-9FB1-796CDC615E24}" type="presOf" srcId="{D7774222-6E96-46E6-90C8-050065BF079F}" destId="{BD66E3C1-3BD4-4231-8B62-EA9D5A3BC9DF}" srcOrd="0" destOrd="0" presId="urn:microsoft.com/office/officeart/2005/8/layout/vList2"/>
    <dgm:cxn modelId="{2E17F667-F01B-4FDE-B453-5EAAFFFBEB61}" type="presOf" srcId="{5F01A624-4732-4CCB-BE8C-4231F2E8111E}" destId="{4726B423-9DBB-4B8E-9E15-51874FFFB9FF}" srcOrd="0" destOrd="0" presId="urn:microsoft.com/office/officeart/2005/8/layout/vList2"/>
    <dgm:cxn modelId="{75EE214B-3DE5-4C84-8E45-6FBFCB110519}" type="presOf" srcId="{8B74D4A5-7C7E-4382-A247-362F2A300433}" destId="{179FAA2A-C8B3-4B80-A93C-C377F1113603}" srcOrd="0" destOrd="0" presId="urn:microsoft.com/office/officeart/2005/8/layout/vList2"/>
    <dgm:cxn modelId="{62258E52-86BC-46D3-A207-B60BDCD43588}" type="presOf" srcId="{A6C3760E-4149-4B33-BFDF-6C40A8911584}" destId="{A08D9DBA-69CF-4ACC-81E3-17A82D7D7577}" srcOrd="0" destOrd="0" presId="urn:microsoft.com/office/officeart/2005/8/layout/vList2"/>
    <dgm:cxn modelId="{C7AAE375-8FE9-435F-971B-7C3512C5CDA0}" type="presOf" srcId="{93299261-7137-41D8-8B1B-AF59DE4E45B2}" destId="{C1F58E6E-2051-4255-83C9-D23B75935499}" srcOrd="0" destOrd="0" presId="urn:microsoft.com/office/officeart/2005/8/layout/vList2"/>
    <dgm:cxn modelId="{D250F757-C34A-4F73-8F58-DE9FCD5255E4}" srcId="{D7774222-6E96-46E6-90C8-050065BF079F}" destId="{286CB0C5-1B02-4E83-BD37-699AD7E6223E}" srcOrd="3" destOrd="0" parTransId="{00404BAD-1FAD-4CE8-993D-BBEDDE2318C8}" sibTransId="{0EEF230C-146D-4DC9-A2B1-5F67D5FDAF36}"/>
    <dgm:cxn modelId="{95B78287-F590-4352-92B5-668985CC0731}" type="presOf" srcId="{286CB0C5-1B02-4E83-BD37-699AD7E6223E}" destId="{897DFAC3-0207-4873-9F2E-25ED0F907100}" srcOrd="0" destOrd="0" presId="urn:microsoft.com/office/officeart/2005/8/layout/vList2"/>
    <dgm:cxn modelId="{9F7AC09F-C09D-450B-B33B-CB1D50C0DAE1}" srcId="{D7774222-6E96-46E6-90C8-050065BF079F}" destId="{55A1BC72-71C2-4DF4-BD9A-97008602D6BD}" srcOrd="5" destOrd="0" parTransId="{78B22AB8-13A9-4A57-85C3-CA3A0954D72F}" sibTransId="{A99D40F4-3BDF-4771-8219-439B3E61F939}"/>
    <dgm:cxn modelId="{311159B8-4215-4F98-8E3E-CB1F30B34727}" srcId="{D7774222-6E96-46E6-90C8-050065BF079F}" destId="{5F01A624-4732-4CCB-BE8C-4231F2E8111E}" srcOrd="1" destOrd="0" parTransId="{A114A3B8-44A5-42CA-92A7-AB83D239E347}" sibTransId="{8CB25697-C9A2-43A7-A1C1-E425CE3F1E95}"/>
    <dgm:cxn modelId="{CF5BD0C1-124F-4065-A29B-1195D6FF690B}" srcId="{D7774222-6E96-46E6-90C8-050065BF079F}" destId="{93299261-7137-41D8-8B1B-AF59DE4E45B2}" srcOrd="2" destOrd="0" parTransId="{E04A3472-72D0-4210-A54B-154751BFA114}" sibTransId="{8BFFBDE7-C4F1-4B53-BF3B-4D9CD869FBFF}"/>
    <dgm:cxn modelId="{33A79DE2-AB83-49E2-B950-2856924A6D93}" type="presOf" srcId="{55A1BC72-71C2-4DF4-BD9A-97008602D6BD}" destId="{D4FAE9CC-1468-4FD7-B0F8-63DB91B2B319}" srcOrd="0" destOrd="0" presId="urn:microsoft.com/office/officeart/2005/8/layout/vList2"/>
    <dgm:cxn modelId="{E715F259-39B7-45EA-A94A-A2CFA0F779A9}" type="presParOf" srcId="{BD66E3C1-3BD4-4231-8B62-EA9D5A3BC9DF}" destId="{A08D9DBA-69CF-4ACC-81E3-17A82D7D7577}" srcOrd="0" destOrd="0" presId="urn:microsoft.com/office/officeart/2005/8/layout/vList2"/>
    <dgm:cxn modelId="{2C2BB4B0-AC06-4516-B5BB-37767D1E7CC9}" type="presParOf" srcId="{BD66E3C1-3BD4-4231-8B62-EA9D5A3BC9DF}" destId="{CD524B40-DB8E-4DB9-BC32-2BFD8527895B}" srcOrd="1" destOrd="0" presId="urn:microsoft.com/office/officeart/2005/8/layout/vList2"/>
    <dgm:cxn modelId="{303A53BB-03C4-4535-8665-8029D5254176}" type="presParOf" srcId="{BD66E3C1-3BD4-4231-8B62-EA9D5A3BC9DF}" destId="{4726B423-9DBB-4B8E-9E15-51874FFFB9FF}" srcOrd="2" destOrd="0" presId="urn:microsoft.com/office/officeart/2005/8/layout/vList2"/>
    <dgm:cxn modelId="{D859547B-1C09-4893-A202-BC7E5353A6D3}" type="presParOf" srcId="{BD66E3C1-3BD4-4231-8B62-EA9D5A3BC9DF}" destId="{EA61A154-BE1B-478F-AC59-A067B1623DF4}" srcOrd="3" destOrd="0" presId="urn:microsoft.com/office/officeart/2005/8/layout/vList2"/>
    <dgm:cxn modelId="{A96170BC-2A6E-4891-B2E2-1FE30C75B216}" type="presParOf" srcId="{BD66E3C1-3BD4-4231-8B62-EA9D5A3BC9DF}" destId="{C1F58E6E-2051-4255-83C9-D23B75935499}" srcOrd="4" destOrd="0" presId="urn:microsoft.com/office/officeart/2005/8/layout/vList2"/>
    <dgm:cxn modelId="{19F41681-3907-481C-91CF-FE44F4ADB71B}" type="presParOf" srcId="{BD66E3C1-3BD4-4231-8B62-EA9D5A3BC9DF}" destId="{C57D04AA-F081-4538-ACFF-CC7F2F63576D}" srcOrd="5" destOrd="0" presId="urn:microsoft.com/office/officeart/2005/8/layout/vList2"/>
    <dgm:cxn modelId="{E9AB0AD0-76DB-4186-A657-AFDA981CE09E}" type="presParOf" srcId="{BD66E3C1-3BD4-4231-8B62-EA9D5A3BC9DF}" destId="{897DFAC3-0207-4873-9F2E-25ED0F907100}" srcOrd="6" destOrd="0" presId="urn:microsoft.com/office/officeart/2005/8/layout/vList2"/>
    <dgm:cxn modelId="{FD98F6E5-4DA8-485F-B890-2AAD4C679E6B}" type="presParOf" srcId="{BD66E3C1-3BD4-4231-8B62-EA9D5A3BC9DF}" destId="{565B5766-B923-4046-A6CD-0B618FE9ACAB}" srcOrd="7" destOrd="0" presId="urn:microsoft.com/office/officeart/2005/8/layout/vList2"/>
    <dgm:cxn modelId="{29083BF2-8A7F-4DD3-9CC1-831AA5BAE76C}" type="presParOf" srcId="{BD66E3C1-3BD4-4231-8B62-EA9D5A3BC9DF}" destId="{179FAA2A-C8B3-4B80-A93C-C377F1113603}" srcOrd="8" destOrd="0" presId="urn:microsoft.com/office/officeart/2005/8/layout/vList2"/>
    <dgm:cxn modelId="{EB171209-16A4-43F5-83F8-725505DFD16B}" type="presParOf" srcId="{BD66E3C1-3BD4-4231-8B62-EA9D5A3BC9DF}" destId="{DB3CC3D8-2DB1-4E68-815D-463292574D8C}" srcOrd="9" destOrd="0" presId="urn:microsoft.com/office/officeart/2005/8/layout/vList2"/>
    <dgm:cxn modelId="{35E976BD-241E-41C9-A0D5-7216DEF8F291}" type="presParOf" srcId="{BD66E3C1-3BD4-4231-8B62-EA9D5A3BC9DF}" destId="{D4FAE9CC-1468-4FD7-B0F8-63DB91B2B3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759272-A20D-4D62-A059-7B3182BFF49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544204A-AB56-4669-92FA-0C26AF0B1F89}">
      <dgm:prSet phldrT="[Текст]"/>
      <dgm:spPr>
        <a:solidFill>
          <a:schemeClr val="accent6"/>
        </a:solidFill>
      </dgm:spPr>
      <dgm:t>
        <a:bodyPr/>
        <a:lstStyle/>
        <a:p>
          <a:pPr algn="ctr"/>
          <a:r>
            <a:rPr lang="ru-RU" dirty="0"/>
            <a:t>Эмодзи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B84F8903-3CC7-42B4-AB94-8BA6D3ACFCD3}" type="parTrans" cxnId="{AFC9ECC2-7522-4E8A-8C13-78692312EC32}">
      <dgm:prSet/>
      <dgm:spPr/>
      <dgm:t>
        <a:bodyPr/>
        <a:lstStyle/>
        <a:p>
          <a:pPr algn="ctr"/>
          <a:endParaRPr lang="ru-RU"/>
        </a:p>
      </dgm:t>
    </dgm:pt>
    <dgm:pt modelId="{9E7340D8-19DE-47CA-9B46-431822F539A9}" type="sibTrans" cxnId="{AFC9ECC2-7522-4E8A-8C13-78692312EC32}">
      <dgm:prSet/>
      <dgm:spPr/>
      <dgm:t>
        <a:bodyPr/>
        <a:lstStyle/>
        <a:p>
          <a:pPr algn="ctr"/>
          <a:endParaRPr lang="ru-RU"/>
        </a:p>
      </dgm:t>
    </dgm:pt>
    <dgm:pt modelId="{FF3DC2ED-BB51-43D0-9213-6D3FE62BDE47}">
      <dgm:prSet phldrT="[Текст]"/>
      <dgm:spPr>
        <a:solidFill>
          <a:schemeClr val="accent6"/>
        </a:solidFill>
      </dgm:spPr>
      <dgm:t>
        <a:bodyPr/>
        <a:lstStyle/>
        <a:p>
          <a:pPr algn="ctr"/>
          <a:r>
            <a:rPr lang="ru-RU" dirty="0"/>
            <a:t>Настройки шрифта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1A78C4F-D8B9-4CC5-9F71-2B7EF4258D8F}" type="parTrans" cxnId="{C9D7EEB8-9C8D-40F2-9A18-B1E49ECC6F46}">
      <dgm:prSet/>
      <dgm:spPr/>
      <dgm:t>
        <a:bodyPr/>
        <a:lstStyle/>
        <a:p>
          <a:pPr algn="ctr"/>
          <a:endParaRPr lang="ru-RU"/>
        </a:p>
      </dgm:t>
    </dgm:pt>
    <dgm:pt modelId="{888114E9-0D42-4EE5-8BEF-8C0850469D28}" type="sibTrans" cxnId="{C9D7EEB8-9C8D-40F2-9A18-B1E49ECC6F46}">
      <dgm:prSet/>
      <dgm:spPr/>
      <dgm:t>
        <a:bodyPr/>
        <a:lstStyle/>
        <a:p>
          <a:pPr algn="ctr"/>
          <a:endParaRPr lang="ru-RU"/>
        </a:p>
      </dgm:t>
    </dgm:pt>
    <dgm:pt modelId="{42CF5276-2DCB-4E24-92A5-A29A2F3A02C4}">
      <dgm:prSet phldrT="[Текст]"/>
      <dgm:spPr>
        <a:solidFill>
          <a:schemeClr val="accent6"/>
        </a:solidFill>
      </dgm:spPr>
      <dgm:t>
        <a:bodyPr/>
        <a:lstStyle/>
        <a:p>
          <a:pPr algn="ctr"/>
          <a:r>
            <a:rPr lang="ru-RU" dirty="0"/>
            <a:t>Тема приложения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044C40E6-D08E-42AC-92A7-266B5447A874}" type="parTrans" cxnId="{B691C97C-0305-42AC-81CA-5293A5621DD6}">
      <dgm:prSet/>
      <dgm:spPr/>
      <dgm:t>
        <a:bodyPr/>
        <a:lstStyle/>
        <a:p>
          <a:pPr algn="ctr"/>
          <a:endParaRPr lang="ru-RU"/>
        </a:p>
      </dgm:t>
    </dgm:pt>
    <dgm:pt modelId="{979C15B7-4084-49A5-BF77-4F95B67D2E5A}" type="sibTrans" cxnId="{B691C97C-0305-42AC-81CA-5293A5621DD6}">
      <dgm:prSet/>
      <dgm:spPr/>
      <dgm:t>
        <a:bodyPr/>
        <a:lstStyle/>
        <a:p>
          <a:pPr algn="ctr"/>
          <a:endParaRPr lang="ru-RU"/>
        </a:p>
      </dgm:t>
    </dgm:pt>
    <dgm:pt modelId="{814B4DCA-D905-4D21-B323-518AEDC15143}" type="pres">
      <dgm:prSet presAssocID="{46759272-A20D-4D62-A059-7B3182BFF493}" presName="Name0" presStyleCnt="0">
        <dgm:presLayoutVars>
          <dgm:dir/>
          <dgm:resizeHandles val="exact"/>
        </dgm:presLayoutVars>
      </dgm:prSet>
      <dgm:spPr/>
    </dgm:pt>
    <dgm:pt modelId="{2C94D7A7-B358-492F-9BC5-09D135B4EC80}" type="pres">
      <dgm:prSet presAssocID="{9544204A-AB56-4669-92FA-0C26AF0B1F89}" presName="compNode" presStyleCnt="0"/>
      <dgm:spPr/>
    </dgm:pt>
    <dgm:pt modelId="{460DA40E-3AF6-4595-9EAB-79DA3B42D041}" type="pres">
      <dgm:prSet presAssocID="{9544204A-AB56-4669-92FA-0C26AF0B1F89}" presName="pict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Ноутбук и Pusheen">
            <a:hlinkClick xmlns:r="http://schemas.openxmlformats.org/officeDocument/2006/relationships" r:id="rId1" action="ppaction://hlinksldjump"/>
          </dgm14:cNvPr>
        </a:ext>
      </dgm:extLst>
    </dgm:pt>
    <dgm:pt modelId="{951C8654-41BE-460F-9229-FF69CFE37416}" type="pres">
      <dgm:prSet presAssocID="{9544204A-AB56-4669-92FA-0C26AF0B1F89}" presName="textRect" presStyleLbl="revTx" presStyleIdx="0" presStyleCnt="3">
        <dgm:presLayoutVars>
          <dgm:bulletEnabled val="1"/>
        </dgm:presLayoutVars>
      </dgm:prSet>
      <dgm:spPr/>
    </dgm:pt>
    <dgm:pt modelId="{2225AFF7-BC39-4F05-81B3-12F92B66E301}" type="pres">
      <dgm:prSet presAssocID="{9E7340D8-19DE-47CA-9B46-431822F539A9}" presName="sibTrans" presStyleLbl="sibTrans2D1" presStyleIdx="0" presStyleCnt="0"/>
      <dgm:spPr/>
    </dgm:pt>
    <dgm:pt modelId="{44566ADD-F140-4B0D-BB10-0EB44565D232}" type="pres">
      <dgm:prSet presAssocID="{FF3DC2ED-BB51-43D0-9213-6D3FE62BDE47}" presName="compNode" presStyleCnt="0"/>
      <dgm:spPr/>
    </dgm:pt>
    <dgm:pt modelId="{3D55EF04-AE53-4F3E-A69E-366F54725F67}" type="pres">
      <dgm:prSet presAssocID="{FF3DC2ED-BB51-43D0-9213-6D3FE62BDE47}" presName="pictRect" presStyleLbl="node1" presStyleIdx="1" presStyleCnt="3"/>
      <dgm:spPr>
        <a:blipFill rotWithShape="1">
          <a:blip xmlns:r="http://schemas.openxmlformats.org/officeDocument/2006/relationships" r:embed="rId5"/>
          <a:srcRect/>
          <a:stretch>
            <a:fillRect t="-20000" b="-20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80739DA-C443-4503-878C-E7727DF9A646}" type="pres">
      <dgm:prSet presAssocID="{FF3DC2ED-BB51-43D0-9213-6D3FE62BDE47}" presName="textRect" presStyleLbl="revTx" presStyleIdx="1" presStyleCnt="3">
        <dgm:presLayoutVars>
          <dgm:bulletEnabled val="1"/>
        </dgm:presLayoutVars>
      </dgm:prSet>
      <dgm:spPr/>
    </dgm:pt>
    <dgm:pt modelId="{89EB4C4C-3D60-43CB-89A9-39656DD11EDB}" type="pres">
      <dgm:prSet presAssocID="{888114E9-0D42-4EE5-8BEF-8C0850469D28}" presName="sibTrans" presStyleLbl="sibTrans2D1" presStyleIdx="0" presStyleCnt="0"/>
      <dgm:spPr/>
    </dgm:pt>
    <dgm:pt modelId="{FBE1BFC2-A55B-43B9-A9E3-8FF805429920}" type="pres">
      <dgm:prSet presAssocID="{42CF5276-2DCB-4E24-92A5-A29A2F3A02C4}" presName="compNode" presStyleCnt="0"/>
      <dgm:spPr/>
    </dgm:pt>
    <dgm:pt modelId="{29FB0C0A-096D-414F-89FC-37B4A983CF87}" type="pres">
      <dgm:prSet presAssocID="{42CF5276-2DCB-4E24-92A5-A29A2F3A02C4}" presName="pictRect" presStyleLbl="node1" presStyleIdx="2" presStyleCnt="3"/>
      <dgm:spPr>
        <a:blipFill rotWithShape="1">
          <a:blip xmlns:r="http://schemas.openxmlformats.org/officeDocument/2006/relationships" r:embed="rId6"/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CA5392A-5594-4160-A2B9-DAC1EB977A5E}" type="pres">
      <dgm:prSet presAssocID="{42CF5276-2DCB-4E24-92A5-A29A2F3A02C4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436A447B-AA10-47D3-B0B8-83F133C23CBC}" type="presOf" srcId="{46759272-A20D-4D62-A059-7B3182BFF493}" destId="{814B4DCA-D905-4D21-B323-518AEDC15143}" srcOrd="0" destOrd="0" presId="urn:microsoft.com/office/officeart/2005/8/layout/pList1"/>
    <dgm:cxn modelId="{B691C97C-0305-42AC-81CA-5293A5621DD6}" srcId="{46759272-A20D-4D62-A059-7B3182BFF493}" destId="{42CF5276-2DCB-4E24-92A5-A29A2F3A02C4}" srcOrd="2" destOrd="0" parTransId="{044C40E6-D08E-42AC-92A7-266B5447A874}" sibTransId="{979C15B7-4084-49A5-BF77-4F95B67D2E5A}"/>
    <dgm:cxn modelId="{CCEA1788-314B-4643-8200-DB30F939484F}" type="presOf" srcId="{FF3DC2ED-BB51-43D0-9213-6D3FE62BDE47}" destId="{980739DA-C443-4503-878C-E7727DF9A646}" srcOrd="0" destOrd="0" presId="urn:microsoft.com/office/officeart/2005/8/layout/pList1"/>
    <dgm:cxn modelId="{12D832B2-5082-4858-8A8A-D0107E85A0F3}" type="presOf" srcId="{888114E9-0D42-4EE5-8BEF-8C0850469D28}" destId="{89EB4C4C-3D60-43CB-89A9-39656DD11EDB}" srcOrd="0" destOrd="0" presId="urn:microsoft.com/office/officeart/2005/8/layout/pList1"/>
    <dgm:cxn modelId="{4453EEB6-97E0-41AD-9026-889D62C2E6ED}" type="presOf" srcId="{9E7340D8-19DE-47CA-9B46-431822F539A9}" destId="{2225AFF7-BC39-4F05-81B3-12F92B66E301}" srcOrd="0" destOrd="0" presId="urn:microsoft.com/office/officeart/2005/8/layout/pList1"/>
    <dgm:cxn modelId="{C9D7EEB8-9C8D-40F2-9A18-B1E49ECC6F46}" srcId="{46759272-A20D-4D62-A059-7B3182BFF493}" destId="{FF3DC2ED-BB51-43D0-9213-6D3FE62BDE47}" srcOrd="1" destOrd="0" parTransId="{71A78C4F-D8B9-4CC5-9F71-2B7EF4258D8F}" sibTransId="{888114E9-0D42-4EE5-8BEF-8C0850469D28}"/>
    <dgm:cxn modelId="{AFC9ECC2-7522-4E8A-8C13-78692312EC32}" srcId="{46759272-A20D-4D62-A059-7B3182BFF493}" destId="{9544204A-AB56-4669-92FA-0C26AF0B1F89}" srcOrd="0" destOrd="0" parTransId="{B84F8903-3CC7-42B4-AB94-8BA6D3ACFCD3}" sibTransId="{9E7340D8-19DE-47CA-9B46-431822F539A9}"/>
    <dgm:cxn modelId="{8BF615D3-E7B8-4FAF-B2D5-E586C4C9E673}" type="presOf" srcId="{42CF5276-2DCB-4E24-92A5-A29A2F3A02C4}" destId="{6CA5392A-5594-4160-A2B9-DAC1EB977A5E}" srcOrd="0" destOrd="0" presId="urn:microsoft.com/office/officeart/2005/8/layout/pList1"/>
    <dgm:cxn modelId="{FB922CE2-D741-42C5-A5E2-F1751A9F7916}" type="presOf" srcId="{9544204A-AB56-4669-92FA-0C26AF0B1F89}" destId="{951C8654-41BE-460F-9229-FF69CFE37416}" srcOrd="0" destOrd="0" presId="urn:microsoft.com/office/officeart/2005/8/layout/pList1"/>
    <dgm:cxn modelId="{820EE3AA-2DAC-4089-877D-4EDE81B07892}" type="presParOf" srcId="{814B4DCA-D905-4D21-B323-518AEDC15143}" destId="{2C94D7A7-B358-492F-9BC5-09D135B4EC80}" srcOrd="0" destOrd="0" presId="urn:microsoft.com/office/officeart/2005/8/layout/pList1"/>
    <dgm:cxn modelId="{DA63C096-087B-4665-B440-ECBFC71E4D8E}" type="presParOf" srcId="{2C94D7A7-B358-492F-9BC5-09D135B4EC80}" destId="{460DA40E-3AF6-4595-9EAB-79DA3B42D041}" srcOrd="0" destOrd="0" presId="urn:microsoft.com/office/officeart/2005/8/layout/pList1"/>
    <dgm:cxn modelId="{D3743694-70B7-49F7-96BF-2BF013BEAD79}" type="presParOf" srcId="{2C94D7A7-B358-492F-9BC5-09D135B4EC80}" destId="{951C8654-41BE-460F-9229-FF69CFE37416}" srcOrd="1" destOrd="0" presId="urn:microsoft.com/office/officeart/2005/8/layout/pList1"/>
    <dgm:cxn modelId="{DA6E7174-7EEC-419B-9221-58B7D332B74C}" type="presParOf" srcId="{814B4DCA-D905-4D21-B323-518AEDC15143}" destId="{2225AFF7-BC39-4F05-81B3-12F92B66E301}" srcOrd="1" destOrd="0" presId="urn:microsoft.com/office/officeart/2005/8/layout/pList1"/>
    <dgm:cxn modelId="{B9E2C650-28C9-475A-B3FF-99B29B305A68}" type="presParOf" srcId="{814B4DCA-D905-4D21-B323-518AEDC15143}" destId="{44566ADD-F140-4B0D-BB10-0EB44565D232}" srcOrd="2" destOrd="0" presId="urn:microsoft.com/office/officeart/2005/8/layout/pList1"/>
    <dgm:cxn modelId="{631D26EF-0475-4462-8379-3CF867563678}" type="presParOf" srcId="{44566ADD-F140-4B0D-BB10-0EB44565D232}" destId="{3D55EF04-AE53-4F3E-A69E-366F54725F67}" srcOrd="0" destOrd="0" presId="urn:microsoft.com/office/officeart/2005/8/layout/pList1"/>
    <dgm:cxn modelId="{24EE0640-8A4A-4CBD-BD72-31C92611CD9F}" type="presParOf" srcId="{44566ADD-F140-4B0D-BB10-0EB44565D232}" destId="{980739DA-C443-4503-878C-E7727DF9A646}" srcOrd="1" destOrd="0" presId="urn:microsoft.com/office/officeart/2005/8/layout/pList1"/>
    <dgm:cxn modelId="{2EDB878E-A4FF-45EF-88ED-540EF19C764E}" type="presParOf" srcId="{814B4DCA-D905-4D21-B323-518AEDC15143}" destId="{89EB4C4C-3D60-43CB-89A9-39656DD11EDB}" srcOrd="3" destOrd="0" presId="urn:microsoft.com/office/officeart/2005/8/layout/pList1"/>
    <dgm:cxn modelId="{DA3BEE6F-F8A6-449A-A589-ED5ACF7699F3}" type="presParOf" srcId="{814B4DCA-D905-4D21-B323-518AEDC15143}" destId="{FBE1BFC2-A55B-43B9-A9E3-8FF805429920}" srcOrd="4" destOrd="0" presId="urn:microsoft.com/office/officeart/2005/8/layout/pList1"/>
    <dgm:cxn modelId="{D85BDDA0-D2B1-47ED-8C47-AFAEF9E984B9}" type="presParOf" srcId="{FBE1BFC2-A55B-43B9-A9E3-8FF805429920}" destId="{29FB0C0A-096D-414F-89FC-37B4A983CF87}" srcOrd="0" destOrd="0" presId="urn:microsoft.com/office/officeart/2005/8/layout/pList1"/>
    <dgm:cxn modelId="{89DB920D-677F-47A6-BE9D-F46E442BF808}" type="presParOf" srcId="{FBE1BFC2-A55B-43B9-A9E3-8FF805429920}" destId="{6CA5392A-5594-4160-A2B9-DAC1EB977A5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2B9A1B-1F1F-427E-9746-A4091F8F87C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26B0EF-F00B-408D-B670-654523BA84C9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Очистка старого кэша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FB42854-C71B-4206-821F-ACBDE320EF24}" type="parTrans" cxnId="{90A72D44-1119-418E-838E-45B6BBBE839E}">
      <dgm:prSet/>
      <dgm:spPr/>
      <dgm:t>
        <a:bodyPr/>
        <a:lstStyle/>
        <a:p>
          <a:endParaRPr lang="ru-RU"/>
        </a:p>
      </dgm:t>
    </dgm:pt>
    <dgm:pt modelId="{9E8F3A87-9C5F-4FB3-88C6-4478D6C72F22}" type="sibTrans" cxnId="{90A72D44-1119-418E-838E-45B6BBBE839E}">
      <dgm:prSet/>
      <dgm:spPr/>
      <dgm:t>
        <a:bodyPr/>
        <a:lstStyle/>
        <a:p>
          <a:endParaRPr lang="ru-RU"/>
        </a:p>
      </dgm:t>
    </dgm:pt>
    <dgm:pt modelId="{E14743A3-D872-4512-8D92-04736E875C34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Подключение к серверу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3A1A08-BCC5-49B0-A338-7BAE246B294A}" type="parTrans" cxnId="{1BB376B3-9353-458C-A61F-B4D9C5CF4AF1}">
      <dgm:prSet/>
      <dgm:spPr/>
      <dgm:t>
        <a:bodyPr/>
        <a:lstStyle/>
        <a:p>
          <a:endParaRPr lang="ru-RU"/>
        </a:p>
      </dgm:t>
    </dgm:pt>
    <dgm:pt modelId="{8C4D0E3F-C0D0-4D79-9EB3-1B3DFF8B1D95}" type="sibTrans" cxnId="{1BB376B3-9353-458C-A61F-B4D9C5CF4AF1}">
      <dgm:prSet/>
      <dgm:spPr/>
      <dgm:t>
        <a:bodyPr/>
        <a:lstStyle/>
        <a:p>
          <a:endParaRPr lang="ru-RU"/>
        </a:p>
      </dgm:t>
    </dgm:pt>
    <dgm:pt modelId="{DC836E57-2170-4D88-873D-1E11C136880C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Сохранение конфигурации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7B94FB5-9403-4318-9997-4D57F8939BEC}" type="parTrans" cxnId="{34A23647-9ABE-429A-B97E-0F6E602CC0B6}">
      <dgm:prSet/>
      <dgm:spPr/>
      <dgm:t>
        <a:bodyPr/>
        <a:lstStyle/>
        <a:p>
          <a:endParaRPr lang="ru-RU"/>
        </a:p>
      </dgm:t>
    </dgm:pt>
    <dgm:pt modelId="{8E2294D8-2BC9-4404-89D9-77117FCA6AA1}" type="sibTrans" cxnId="{34A23647-9ABE-429A-B97E-0F6E602CC0B6}">
      <dgm:prSet/>
      <dgm:spPr/>
      <dgm:t>
        <a:bodyPr/>
        <a:lstStyle/>
        <a:p>
          <a:endParaRPr lang="ru-RU"/>
        </a:p>
      </dgm:t>
    </dgm:pt>
    <dgm:pt modelId="{30E4C9A3-5780-41E8-BB76-F37CCE253822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Шифрование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B943CB9-BEE3-40DA-8C7C-E4C2007675B5}" type="parTrans" cxnId="{78E0FDDD-16C2-4D4B-BEC0-14D016D4DA5E}">
      <dgm:prSet/>
      <dgm:spPr/>
      <dgm:t>
        <a:bodyPr/>
        <a:lstStyle/>
        <a:p>
          <a:endParaRPr lang="ru-RU"/>
        </a:p>
      </dgm:t>
    </dgm:pt>
    <dgm:pt modelId="{09D63CE4-846E-46E9-A094-838FA15D520A}" type="sibTrans" cxnId="{78E0FDDD-16C2-4D4B-BEC0-14D016D4DA5E}">
      <dgm:prSet/>
      <dgm:spPr/>
      <dgm:t>
        <a:bodyPr/>
        <a:lstStyle/>
        <a:p>
          <a:endParaRPr lang="ru-RU"/>
        </a:p>
      </dgm:t>
    </dgm:pt>
    <dgm:pt modelId="{0A48CF2D-05B2-47F6-94D5-27CBE19F559B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Отключение от сервера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5EFAEDBD-E82B-4550-8ABE-FFB6FA19DD33}" type="parTrans" cxnId="{A74F4B6B-5496-43FA-A798-1E883E3C3E9D}">
      <dgm:prSet/>
      <dgm:spPr/>
      <dgm:t>
        <a:bodyPr/>
        <a:lstStyle/>
        <a:p>
          <a:endParaRPr lang="ru-RU"/>
        </a:p>
      </dgm:t>
    </dgm:pt>
    <dgm:pt modelId="{60490F75-92AA-4730-A2C3-F15D42EB9660}" type="sibTrans" cxnId="{A74F4B6B-5496-43FA-A798-1E883E3C3E9D}">
      <dgm:prSet/>
      <dgm:spPr/>
      <dgm:t>
        <a:bodyPr/>
        <a:lstStyle/>
        <a:p>
          <a:endParaRPr lang="ru-RU"/>
        </a:p>
      </dgm:t>
    </dgm:pt>
    <dgm:pt modelId="{F8D54FB5-DC6F-4752-B60A-41275DC1EC92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Чтение кэша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C8FFF733-723C-4F30-85C1-6C01C1EF1912}" type="parTrans" cxnId="{E672DDFD-5D44-45BA-B7C4-E4743D2975F4}">
      <dgm:prSet/>
      <dgm:spPr/>
      <dgm:t>
        <a:bodyPr/>
        <a:lstStyle/>
        <a:p>
          <a:endParaRPr lang="ru-RU"/>
        </a:p>
      </dgm:t>
    </dgm:pt>
    <dgm:pt modelId="{52850843-1FDA-42BF-8714-86A476D8F443}" type="sibTrans" cxnId="{E672DDFD-5D44-45BA-B7C4-E4743D2975F4}">
      <dgm:prSet/>
      <dgm:spPr/>
      <dgm:t>
        <a:bodyPr/>
        <a:lstStyle/>
        <a:p>
          <a:endParaRPr lang="ru-RU"/>
        </a:p>
      </dgm:t>
    </dgm:pt>
    <dgm:pt modelId="{62B8ED50-4E6A-49A6-ABC2-07121ACC4C24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Удаление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DE9DA90E-15F6-48ED-B1D0-530585F71328}" type="parTrans" cxnId="{B3F845DB-D3EC-4BCF-8A19-AF2136BF5149}">
      <dgm:prSet/>
      <dgm:spPr/>
      <dgm:t>
        <a:bodyPr/>
        <a:lstStyle/>
        <a:p>
          <a:endParaRPr lang="ru-RU"/>
        </a:p>
      </dgm:t>
    </dgm:pt>
    <dgm:pt modelId="{5A0E6BB5-7A55-4921-B28C-3756953785ED}" type="sibTrans" cxnId="{B3F845DB-D3EC-4BCF-8A19-AF2136BF5149}">
      <dgm:prSet/>
      <dgm:spPr/>
      <dgm:t>
        <a:bodyPr/>
        <a:lstStyle/>
        <a:p>
          <a:endParaRPr lang="ru-RU"/>
        </a:p>
      </dgm:t>
    </dgm:pt>
    <dgm:pt modelId="{FF356FD9-C694-4F36-836D-B7D00DEC688B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Отправка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BF0F90DA-5617-4661-9FD1-A94B69FBF9B0}" type="parTrans" cxnId="{DB228D5A-AB2D-4620-BAEA-8BA213C3E17A}">
      <dgm:prSet/>
      <dgm:spPr/>
      <dgm:t>
        <a:bodyPr/>
        <a:lstStyle/>
        <a:p>
          <a:endParaRPr lang="ru-RU"/>
        </a:p>
      </dgm:t>
    </dgm:pt>
    <dgm:pt modelId="{6C2557A7-DA30-413D-82E5-643E89C5F9E8}" type="sibTrans" cxnId="{DB228D5A-AB2D-4620-BAEA-8BA213C3E17A}">
      <dgm:prSet/>
      <dgm:spPr/>
      <dgm:t>
        <a:bodyPr/>
        <a:lstStyle/>
        <a:p>
          <a:endParaRPr lang="ru-RU"/>
        </a:p>
      </dgm:t>
    </dgm:pt>
    <dgm:pt modelId="{92F576DA-6C38-44F0-A7F8-1BD6A28D88FF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Системные сигналы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FDC5671D-F1B6-477F-A015-DAF2350CEE74}" type="parTrans" cxnId="{2B7AF5B2-2C41-435F-BA1A-F45F2C9FD982}">
      <dgm:prSet/>
      <dgm:spPr/>
      <dgm:t>
        <a:bodyPr/>
        <a:lstStyle/>
        <a:p>
          <a:endParaRPr lang="ru-RU"/>
        </a:p>
      </dgm:t>
    </dgm:pt>
    <dgm:pt modelId="{95A463C9-4393-413B-A656-4B8D49637F9E}" type="sibTrans" cxnId="{2B7AF5B2-2C41-435F-BA1A-F45F2C9FD982}">
      <dgm:prSet/>
      <dgm:spPr/>
      <dgm:t>
        <a:bodyPr/>
        <a:lstStyle/>
        <a:p>
          <a:endParaRPr lang="ru-RU"/>
        </a:p>
      </dgm:t>
    </dgm:pt>
    <dgm:pt modelId="{0350EFC8-FFEB-4D4A-94FF-A456725CFC6D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Загрузка писем в кэш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355D4AC5-A555-499A-B21B-91DEAE19250A}" type="parTrans" cxnId="{A0F6C860-B518-45C9-BA98-ACED9D99DF46}">
      <dgm:prSet/>
      <dgm:spPr/>
      <dgm:t>
        <a:bodyPr/>
        <a:lstStyle/>
        <a:p>
          <a:endParaRPr lang="ru-RU"/>
        </a:p>
      </dgm:t>
    </dgm:pt>
    <dgm:pt modelId="{FB066859-6051-4123-BE84-5E3AF6626855}" type="sibTrans" cxnId="{A0F6C860-B518-45C9-BA98-ACED9D99DF46}">
      <dgm:prSet/>
      <dgm:spPr/>
      <dgm:t>
        <a:bodyPr/>
        <a:lstStyle/>
        <a:p>
          <a:endParaRPr lang="ru-RU"/>
        </a:p>
      </dgm:t>
    </dgm:pt>
    <dgm:pt modelId="{99508BB5-D218-4BB3-8140-9E6CF9942D9E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Параллельные процессы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sldjump"/>
          </dgm14:cNvPr>
        </a:ext>
      </dgm:extLst>
    </dgm:pt>
    <dgm:pt modelId="{4F563133-753B-4E1E-AE47-33162D5F6214}" type="parTrans" cxnId="{C6AA991B-4EFE-4309-BC92-D0434FC05FE9}">
      <dgm:prSet/>
      <dgm:spPr/>
      <dgm:t>
        <a:bodyPr/>
        <a:lstStyle/>
        <a:p>
          <a:endParaRPr lang="ru-RU"/>
        </a:p>
      </dgm:t>
    </dgm:pt>
    <dgm:pt modelId="{2181B116-F62E-4E94-A51C-BD4FB0424886}" type="sibTrans" cxnId="{C6AA991B-4EFE-4309-BC92-D0434FC05FE9}">
      <dgm:prSet/>
      <dgm:spPr/>
      <dgm:t>
        <a:bodyPr/>
        <a:lstStyle/>
        <a:p>
          <a:endParaRPr lang="ru-RU"/>
        </a:p>
      </dgm:t>
    </dgm:pt>
    <dgm:pt modelId="{B2FCBEA0-6AD3-4917-A9A3-1270FE14FA03}" type="pres">
      <dgm:prSet presAssocID="{572B9A1B-1F1F-427E-9746-A4091F8F87C6}" presName="Name0" presStyleCnt="0">
        <dgm:presLayoutVars>
          <dgm:dir/>
          <dgm:animLvl val="lvl"/>
          <dgm:resizeHandles val="exact"/>
        </dgm:presLayoutVars>
      </dgm:prSet>
      <dgm:spPr/>
    </dgm:pt>
    <dgm:pt modelId="{57E207F2-B0B8-413E-8E44-DE26468F3A3E}" type="pres">
      <dgm:prSet presAssocID="{E14743A3-D872-4512-8D92-04736E875C34}" presName="linNode" presStyleCnt="0"/>
      <dgm:spPr/>
    </dgm:pt>
    <dgm:pt modelId="{5A3D3F16-71AB-401B-9C9A-8DBDDEFAAA01}" type="pres">
      <dgm:prSet presAssocID="{E14743A3-D872-4512-8D92-04736E875C34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6C4CE13A-2260-4F5D-B202-B824CA899CAA}" type="pres">
      <dgm:prSet presAssocID="{8C4D0E3F-C0D0-4D79-9EB3-1B3DFF8B1D95}" presName="sp" presStyleCnt="0"/>
      <dgm:spPr/>
    </dgm:pt>
    <dgm:pt modelId="{2FFFA60D-AD0A-4320-97BC-432492078041}" type="pres">
      <dgm:prSet presAssocID="{0A48CF2D-05B2-47F6-94D5-27CBE19F559B}" presName="linNode" presStyleCnt="0"/>
      <dgm:spPr/>
    </dgm:pt>
    <dgm:pt modelId="{4EB93308-8FD0-43D3-8589-D5D6AFEF7CA2}" type="pres">
      <dgm:prSet presAssocID="{0A48CF2D-05B2-47F6-94D5-27CBE19F559B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05D3C2BD-E59C-4B5A-9C4F-535EDC74A3A7}" type="pres">
      <dgm:prSet presAssocID="{60490F75-92AA-4730-A2C3-F15D42EB9660}" presName="sp" presStyleCnt="0"/>
      <dgm:spPr/>
    </dgm:pt>
    <dgm:pt modelId="{AD2A9A7B-3487-4B06-85F5-56D8434BF7C4}" type="pres">
      <dgm:prSet presAssocID="{DC836E57-2170-4D88-873D-1E11C136880C}" presName="linNode" presStyleCnt="0"/>
      <dgm:spPr/>
    </dgm:pt>
    <dgm:pt modelId="{4D52E932-F207-4B47-8C55-925CB9BC2346}" type="pres">
      <dgm:prSet presAssocID="{DC836E57-2170-4D88-873D-1E11C136880C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D5ABD89F-205F-4C49-9BA6-75FC21121A28}" type="pres">
      <dgm:prSet presAssocID="{8E2294D8-2BC9-4404-89D9-77117FCA6AA1}" presName="sp" presStyleCnt="0"/>
      <dgm:spPr/>
    </dgm:pt>
    <dgm:pt modelId="{12FD02D4-EAAB-4B77-9411-43434B35E88F}" type="pres">
      <dgm:prSet presAssocID="{FF356FD9-C694-4F36-836D-B7D00DEC688B}" presName="linNode" presStyleCnt="0"/>
      <dgm:spPr/>
    </dgm:pt>
    <dgm:pt modelId="{DB31CD4F-5A85-4E5D-918A-4508ECB17019}" type="pres">
      <dgm:prSet presAssocID="{FF356FD9-C694-4F36-836D-B7D00DEC688B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CFC2FED5-CC60-465C-9B1A-641FA3215B4A}" type="pres">
      <dgm:prSet presAssocID="{6C2557A7-DA30-413D-82E5-643E89C5F9E8}" presName="sp" presStyleCnt="0"/>
      <dgm:spPr/>
    </dgm:pt>
    <dgm:pt modelId="{03CF9F11-B440-4954-A256-533F9BEB62AD}" type="pres">
      <dgm:prSet presAssocID="{62B8ED50-4E6A-49A6-ABC2-07121ACC4C24}" presName="linNode" presStyleCnt="0"/>
      <dgm:spPr/>
    </dgm:pt>
    <dgm:pt modelId="{85615628-6C3C-49F9-BBAA-D99AC9ACD14F}" type="pres">
      <dgm:prSet presAssocID="{62B8ED50-4E6A-49A6-ABC2-07121ACC4C24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A17E7E0B-EF73-465C-B67B-9CED6F7ABE2B}" type="pres">
      <dgm:prSet presAssocID="{5A0E6BB5-7A55-4921-B28C-3756953785ED}" presName="sp" presStyleCnt="0"/>
      <dgm:spPr/>
    </dgm:pt>
    <dgm:pt modelId="{A3A2C86A-3169-4A2A-B7BF-18F0EE9A1483}" type="pres">
      <dgm:prSet presAssocID="{0350EFC8-FFEB-4D4A-94FF-A456725CFC6D}" presName="linNode" presStyleCnt="0"/>
      <dgm:spPr/>
    </dgm:pt>
    <dgm:pt modelId="{ABB67F0A-3397-4996-B17E-F0917B70B456}" type="pres">
      <dgm:prSet presAssocID="{0350EFC8-FFEB-4D4A-94FF-A456725CFC6D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30D4C5A5-A20F-4D39-A4F1-61FA4AAE3E46}" type="pres">
      <dgm:prSet presAssocID="{FB066859-6051-4123-BE84-5E3AF6626855}" presName="sp" presStyleCnt="0"/>
      <dgm:spPr/>
    </dgm:pt>
    <dgm:pt modelId="{935768B4-57A5-4EF2-B7E4-86CFDA6ED342}" type="pres">
      <dgm:prSet presAssocID="{F8D54FB5-DC6F-4752-B60A-41275DC1EC92}" presName="linNode" presStyleCnt="0"/>
      <dgm:spPr/>
    </dgm:pt>
    <dgm:pt modelId="{7E06DD71-586C-4C8D-B8CF-3EF4A66A08AA}" type="pres">
      <dgm:prSet presAssocID="{F8D54FB5-DC6F-4752-B60A-41275DC1EC92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CF98DC63-6950-4223-BA58-51AFC01C396B}" type="pres">
      <dgm:prSet presAssocID="{52850843-1FDA-42BF-8714-86A476D8F443}" presName="sp" presStyleCnt="0"/>
      <dgm:spPr/>
    </dgm:pt>
    <dgm:pt modelId="{AE627653-F37C-41C9-97C3-0B408B998E71}" type="pres">
      <dgm:prSet presAssocID="{0B26B0EF-F00B-408D-B670-654523BA84C9}" presName="linNode" presStyleCnt="0"/>
      <dgm:spPr/>
    </dgm:pt>
    <dgm:pt modelId="{7C17EA57-BA4E-4D55-81AA-DCB5C87A2653}" type="pres">
      <dgm:prSet presAssocID="{0B26B0EF-F00B-408D-B670-654523BA84C9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6B2C34B6-D185-4015-9BD2-0270E51A6818}" type="pres">
      <dgm:prSet presAssocID="{9E8F3A87-9C5F-4FB3-88C6-4478D6C72F22}" presName="sp" presStyleCnt="0"/>
      <dgm:spPr/>
    </dgm:pt>
    <dgm:pt modelId="{971088B9-5CF0-4504-817A-3D0AEE8E6CF0}" type="pres">
      <dgm:prSet presAssocID="{30E4C9A3-5780-41E8-BB76-F37CCE253822}" presName="linNode" presStyleCnt="0"/>
      <dgm:spPr/>
    </dgm:pt>
    <dgm:pt modelId="{EE6CA9D6-EFE1-4C28-9783-6E18C119E8DF}" type="pres">
      <dgm:prSet presAssocID="{30E4C9A3-5780-41E8-BB76-F37CCE253822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174F3C73-088D-4F7B-937B-0D51F1D90528}" type="pres">
      <dgm:prSet presAssocID="{09D63CE4-846E-46E9-A094-838FA15D520A}" presName="sp" presStyleCnt="0"/>
      <dgm:spPr/>
    </dgm:pt>
    <dgm:pt modelId="{8608E1B7-B5C9-4580-9168-C7ED35FA2B50}" type="pres">
      <dgm:prSet presAssocID="{92F576DA-6C38-44F0-A7F8-1BD6A28D88FF}" presName="linNode" presStyleCnt="0"/>
      <dgm:spPr/>
    </dgm:pt>
    <dgm:pt modelId="{39AB71E2-AEC3-4803-8497-DCE0C35DEACD}" type="pres">
      <dgm:prSet presAssocID="{92F576DA-6C38-44F0-A7F8-1BD6A28D88FF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724C8E71-6962-4A15-B33C-47231FA89BA4}" type="pres">
      <dgm:prSet presAssocID="{95A463C9-4393-413B-A656-4B8D49637F9E}" presName="sp" presStyleCnt="0"/>
      <dgm:spPr/>
    </dgm:pt>
    <dgm:pt modelId="{1EC63882-FEB3-463B-B734-DE20F312E5A2}" type="pres">
      <dgm:prSet presAssocID="{99508BB5-D218-4BB3-8140-9E6CF9942D9E}" presName="linNode" presStyleCnt="0"/>
      <dgm:spPr/>
    </dgm:pt>
    <dgm:pt modelId="{9BAAF7DF-8A6D-4896-9698-104EEF157465}" type="pres">
      <dgm:prSet presAssocID="{99508BB5-D218-4BB3-8140-9E6CF9942D9E}" presName="parentText" presStyleLbl="node1" presStyleIdx="10" presStyleCnt="11">
        <dgm:presLayoutVars>
          <dgm:chMax val="1"/>
          <dgm:bulletEnabled val="1"/>
        </dgm:presLayoutVars>
      </dgm:prSet>
      <dgm:spPr/>
    </dgm:pt>
  </dgm:ptLst>
  <dgm:cxnLst>
    <dgm:cxn modelId="{93635415-8F12-4616-98B1-673F7D417E31}" type="presOf" srcId="{0A48CF2D-05B2-47F6-94D5-27CBE19F559B}" destId="{4EB93308-8FD0-43D3-8589-D5D6AFEF7CA2}" srcOrd="0" destOrd="0" presId="urn:microsoft.com/office/officeart/2005/8/layout/vList5"/>
    <dgm:cxn modelId="{C6AA991B-4EFE-4309-BC92-D0434FC05FE9}" srcId="{572B9A1B-1F1F-427E-9746-A4091F8F87C6}" destId="{99508BB5-D218-4BB3-8140-9E6CF9942D9E}" srcOrd="10" destOrd="0" parTransId="{4F563133-753B-4E1E-AE47-33162D5F6214}" sibTransId="{2181B116-F62E-4E94-A51C-BD4FB0424886}"/>
    <dgm:cxn modelId="{D116BB2A-BF3C-4306-8903-66CDA18D75F0}" type="presOf" srcId="{F8D54FB5-DC6F-4752-B60A-41275DC1EC92}" destId="{7E06DD71-586C-4C8D-B8CF-3EF4A66A08AA}" srcOrd="0" destOrd="0" presId="urn:microsoft.com/office/officeart/2005/8/layout/vList5"/>
    <dgm:cxn modelId="{A5F5AD30-19B8-45E6-8A2F-D5598E2BDC6E}" type="presOf" srcId="{FF356FD9-C694-4F36-836D-B7D00DEC688B}" destId="{DB31CD4F-5A85-4E5D-918A-4508ECB17019}" srcOrd="0" destOrd="0" presId="urn:microsoft.com/office/officeart/2005/8/layout/vList5"/>
    <dgm:cxn modelId="{055AA540-6DCA-410B-9686-673587F5DEE4}" type="presOf" srcId="{62B8ED50-4E6A-49A6-ABC2-07121ACC4C24}" destId="{85615628-6C3C-49F9-BBAA-D99AC9ACD14F}" srcOrd="0" destOrd="0" presId="urn:microsoft.com/office/officeart/2005/8/layout/vList5"/>
    <dgm:cxn modelId="{A0F6C860-B518-45C9-BA98-ACED9D99DF46}" srcId="{572B9A1B-1F1F-427E-9746-A4091F8F87C6}" destId="{0350EFC8-FFEB-4D4A-94FF-A456725CFC6D}" srcOrd="5" destOrd="0" parTransId="{355D4AC5-A555-499A-B21B-91DEAE19250A}" sibTransId="{FB066859-6051-4123-BE84-5E3AF6626855}"/>
    <dgm:cxn modelId="{90A72D44-1119-418E-838E-45B6BBBE839E}" srcId="{572B9A1B-1F1F-427E-9746-A4091F8F87C6}" destId="{0B26B0EF-F00B-408D-B670-654523BA84C9}" srcOrd="7" destOrd="0" parTransId="{1FB42854-C71B-4206-821F-ACBDE320EF24}" sibTransId="{9E8F3A87-9C5F-4FB3-88C6-4478D6C72F22}"/>
    <dgm:cxn modelId="{34A23647-9ABE-429A-B97E-0F6E602CC0B6}" srcId="{572B9A1B-1F1F-427E-9746-A4091F8F87C6}" destId="{DC836E57-2170-4D88-873D-1E11C136880C}" srcOrd="2" destOrd="0" parTransId="{17B94FB5-9403-4318-9997-4D57F8939BEC}" sibTransId="{8E2294D8-2BC9-4404-89D9-77117FCA6AA1}"/>
    <dgm:cxn modelId="{A74F4B6B-5496-43FA-A798-1E883E3C3E9D}" srcId="{572B9A1B-1F1F-427E-9746-A4091F8F87C6}" destId="{0A48CF2D-05B2-47F6-94D5-27CBE19F559B}" srcOrd="1" destOrd="0" parTransId="{5EFAEDBD-E82B-4550-8ABE-FFB6FA19DD33}" sibTransId="{60490F75-92AA-4730-A2C3-F15D42EB9660}"/>
    <dgm:cxn modelId="{79573057-DCDE-4B5B-BE0F-C5A03B3C2F73}" type="presOf" srcId="{E14743A3-D872-4512-8D92-04736E875C34}" destId="{5A3D3F16-71AB-401B-9C9A-8DBDDEFAAA01}" srcOrd="0" destOrd="0" presId="urn:microsoft.com/office/officeart/2005/8/layout/vList5"/>
    <dgm:cxn modelId="{DB228D5A-AB2D-4620-BAEA-8BA213C3E17A}" srcId="{572B9A1B-1F1F-427E-9746-A4091F8F87C6}" destId="{FF356FD9-C694-4F36-836D-B7D00DEC688B}" srcOrd="3" destOrd="0" parTransId="{BF0F90DA-5617-4661-9FD1-A94B69FBF9B0}" sibTransId="{6C2557A7-DA30-413D-82E5-643E89C5F9E8}"/>
    <dgm:cxn modelId="{0585507E-6B71-4DCA-AD46-56492D0EF84B}" type="presOf" srcId="{DC836E57-2170-4D88-873D-1E11C136880C}" destId="{4D52E932-F207-4B47-8C55-925CB9BC2346}" srcOrd="0" destOrd="0" presId="urn:microsoft.com/office/officeart/2005/8/layout/vList5"/>
    <dgm:cxn modelId="{2A887292-7AD6-4C6E-AF62-081C14309DA5}" type="presOf" srcId="{0B26B0EF-F00B-408D-B670-654523BA84C9}" destId="{7C17EA57-BA4E-4D55-81AA-DCB5C87A2653}" srcOrd="0" destOrd="0" presId="urn:microsoft.com/office/officeart/2005/8/layout/vList5"/>
    <dgm:cxn modelId="{C482819A-CA29-4D97-8023-319A709AFC8D}" type="presOf" srcId="{92F576DA-6C38-44F0-A7F8-1BD6A28D88FF}" destId="{39AB71E2-AEC3-4803-8497-DCE0C35DEACD}" srcOrd="0" destOrd="0" presId="urn:microsoft.com/office/officeart/2005/8/layout/vList5"/>
    <dgm:cxn modelId="{8B04DEA8-1AFD-4FF9-94A0-231EB3BE553F}" type="presOf" srcId="{99508BB5-D218-4BB3-8140-9E6CF9942D9E}" destId="{9BAAF7DF-8A6D-4896-9698-104EEF157465}" srcOrd="0" destOrd="0" presId="urn:microsoft.com/office/officeart/2005/8/layout/vList5"/>
    <dgm:cxn modelId="{F9F3BFAC-0BBA-49A4-A293-FEE3BD4F6D16}" type="presOf" srcId="{572B9A1B-1F1F-427E-9746-A4091F8F87C6}" destId="{B2FCBEA0-6AD3-4917-A9A3-1270FE14FA03}" srcOrd="0" destOrd="0" presId="urn:microsoft.com/office/officeart/2005/8/layout/vList5"/>
    <dgm:cxn modelId="{2B7AF5B2-2C41-435F-BA1A-F45F2C9FD982}" srcId="{572B9A1B-1F1F-427E-9746-A4091F8F87C6}" destId="{92F576DA-6C38-44F0-A7F8-1BD6A28D88FF}" srcOrd="9" destOrd="0" parTransId="{FDC5671D-F1B6-477F-A015-DAF2350CEE74}" sibTransId="{95A463C9-4393-413B-A656-4B8D49637F9E}"/>
    <dgm:cxn modelId="{1BB376B3-9353-458C-A61F-B4D9C5CF4AF1}" srcId="{572B9A1B-1F1F-427E-9746-A4091F8F87C6}" destId="{E14743A3-D872-4512-8D92-04736E875C34}" srcOrd="0" destOrd="0" parTransId="{933A1A08-BCC5-49B0-A338-7BAE246B294A}" sibTransId="{8C4D0E3F-C0D0-4D79-9EB3-1B3DFF8B1D95}"/>
    <dgm:cxn modelId="{D05A7DD8-5871-4AD5-9FEB-4C970B524B2A}" type="presOf" srcId="{30E4C9A3-5780-41E8-BB76-F37CCE253822}" destId="{EE6CA9D6-EFE1-4C28-9783-6E18C119E8DF}" srcOrd="0" destOrd="0" presId="urn:microsoft.com/office/officeart/2005/8/layout/vList5"/>
    <dgm:cxn modelId="{B3F845DB-D3EC-4BCF-8A19-AF2136BF5149}" srcId="{572B9A1B-1F1F-427E-9746-A4091F8F87C6}" destId="{62B8ED50-4E6A-49A6-ABC2-07121ACC4C24}" srcOrd="4" destOrd="0" parTransId="{DE9DA90E-15F6-48ED-B1D0-530585F71328}" sibTransId="{5A0E6BB5-7A55-4921-B28C-3756953785ED}"/>
    <dgm:cxn modelId="{F845CCDD-9CF9-4029-92D5-143821433E50}" type="presOf" srcId="{0350EFC8-FFEB-4D4A-94FF-A456725CFC6D}" destId="{ABB67F0A-3397-4996-B17E-F0917B70B456}" srcOrd="0" destOrd="0" presId="urn:microsoft.com/office/officeart/2005/8/layout/vList5"/>
    <dgm:cxn modelId="{78E0FDDD-16C2-4D4B-BEC0-14D016D4DA5E}" srcId="{572B9A1B-1F1F-427E-9746-A4091F8F87C6}" destId="{30E4C9A3-5780-41E8-BB76-F37CCE253822}" srcOrd="8" destOrd="0" parTransId="{BB943CB9-BEE3-40DA-8C7C-E4C2007675B5}" sibTransId="{09D63CE4-846E-46E9-A094-838FA15D520A}"/>
    <dgm:cxn modelId="{E672DDFD-5D44-45BA-B7C4-E4743D2975F4}" srcId="{572B9A1B-1F1F-427E-9746-A4091F8F87C6}" destId="{F8D54FB5-DC6F-4752-B60A-41275DC1EC92}" srcOrd="6" destOrd="0" parTransId="{C8FFF733-723C-4F30-85C1-6C01C1EF1912}" sibTransId="{52850843-1FDA-42BF-8714-86A476D8F443}"/>
    <dgm:cxn modelId="{EBCECEA0-597E-4912-B584-457456F51E8C}" type="presParOf" srcId="{B2FCBEA0-6AD3-4917-A9A3-1270FE14FA03}" destId="{57E207F2-B0B8-413E-8E44-DE26468F3A3E}" srcOrd="0" destOrd="0" presId="urn:microsoft.com/office/officeart/2005/8/layout/vList5"/>
    <dgm:cxn modelId="{6CFE5995-BBB2-49E4-AC41-712A140161EA}" type="presParOf" srcId="{57E207F2-B0B8-413E-8E44-DE26468F3A3E}" destId="{5A3D3F16-71AB-401B-9C9A-8DBDDEFAAA01}" srcOrd="0" destOrd="0" presId="urn:microsoft.com/office/officeart/2005/8/layout/vList5"/>
    <dgm:cxn modelId="{C125F51A-D543-4068-A353-40E7CCF54397}" type="presParOf" srcId="{B2FCBEA0-6AD3-4917-A9A3-1270FE14FA03}" destId="{6C4CE13A-2260-4F5D-B202-B824CA899CAA}" srcOrd="1" destOrd="0" presId="urn:microsoft.com/office/officeart/2005/8/layout/vList5"/>
    <dgm:cxn modelId="{411B9A10-C31B-4090-810C-01628E9CDCFB}" type="presParOf" srcId="{B2FCBEA0-6AD3-4917-A9A3-1270FE14FA03}" destId="{2FFFA60D-AD0A-4320-97BC-432492078041}" srcOrd="2" destOrd="0" presId="urn:microsoft.com/office/officeart/2005/8/layout/vList5"/>
    <dgm:cxn modelId="{3AB8BEAD-7912-4BBC-B398-A6A109DB8194}" type="presParOf" srcId="{2FFFA60D-AD0A-4320-97BC-432492078041}" destId="{4EB93308-8FD0-43D3-8589-D5D6AFEF7CA2}" srcOrd="0" destOrd="0" presId="urn:microsoft.com/office/officeart/2005/8/layout/vList5"/>
    <dgm:cxn modelId="{EC1A6366-B486-4D46-8012-623C50F6DBBF}" type="presParOf" srcId="{B2FCBEA0-6AD3-4917-A9A3-1270FE14FA03}" destId="{05D3C2BD-E59C-4B5A-9C4F-535EDC74A3A7}" srcOrd="3" destOrd="0" presId="urn:microsoft.com/office/officeart/2005/8/layout/vList5"/>
    <dgm:cxn modelId="{F5FB5FC7-E265-4767-8A83-C3B7BED705E6}" type="presParOf" srcId="{B2FCBEA0-6AD3-4917-A9A3-1270FE14FA03}" destId="{AD2A9A7B-3487-4B06-85F5-56D8434BF7C4}" srcOrd="4" destOrd="0" presId="urn:microsoft.com/office/officeart/2005/8/layout/vList5"/>
    <dgm:cxn modelId="{5D13BB30-27DC-4E4E-B46F-701F5EF02250}" type="presParOf" srcId="{AD2A9A7B-3487-4B06-85F5-56D8434BF7C4}" destId="{4D52E932-F207-4B47-8C55-925CB9BC2346}" srcOrd="0" destOrd="0" presId="urn:microsoft.com/office/officeart/2005/8/layout/vList5"/>
    <dgm:cxn modelId="{0920E43A-39E4-4462-B451-99F39D6FFFDF}" type="presParOf" srcId="{B2FCBEA0-6AD3-4917-A9A3-1270FE14FA03}" destId="{D5ABD89F-205F-4C49-9BA6-75FC21121A28}" srcOrd="5" destOrd="0" presId="urn:microsoft.com/office/officeart/2005/8/layout/vList5"/>
    <dgm:cxn modelId="{95679100-9F72-4EAE-8095-606FE2ACDF72}" type="presParOf" srcId="{B2FCBEA0-6AD3-4917-A9A3-1270FE14FA03}" destId="{12FD02D4-EAAB-4B77-9411-43434B35E88F}" srcOrd="6" destOrd="0" presId="urn:microsoft.com/office/officeart/2005/8/layout/vList5"/>
    <dgm:cxn modelId="{098B37E0-5DB9-417F-B92C-183DCA6AE76A}" type="presParOf" srcId="{12FD02D4-EAAB-4B77-9411-43434B35E88F}" destId="{DB31CD4F-5A85-4E5D-918A-4508ECB17019}" srcOrd="0" destOrd="0" presId="urn:microsoft.com/office/officeart/2005/8/layout/vList5"/>
    <dgm:cxn modelId="{B6E1EBB7-9CA8-4C7D-8020-72846216B2B3}" type="presParOf" srcId="{B2FCBEA0-6AD3-4917-A9A3-1270FE14FA03}" destId="{CFC2FED5-CC60-465C-9B1A-641FA3215B4A}" srcOrd="7" destOrd="0" presId="urn:microsoft.com/office/officeart/2005/8/layout/vList5"/>
    <dgm:cxn modelId="{6478E4BE-ECF8-4CFF-9C95-10A2F260F640}" type="presParOf" srcId="{B2FCBEA0-6AD3-4917-A9A3-1270FE14FA03}" destId="{03CF9F11-B440-4954-A256-533F9BEB62AD}" srcOrd="8" destOrd="0" presId="urn:microsoft.com/office/officeart/2005/8/layout/vList5"/>
    <dgm:cxn modelId="{6118117F-F73A-4967-9F84-892B75064D99}" type="presParOf" srcId="{03CF9F11-B440-4954-A256-533F9BEB62AD}" destId="{85615628-6C3C-49F9-BBAA-D99AC9ACD14F}" srcOrd="0" destOrd="0" presId="urn:microsoft.com/office/officeart/2005/8/layout/vList5"/>
    <dgm:cxn modelId="{102BA805-D733-4915-AFF9-E749654BC59E}" type="presParOf" srcId="{B2FCBEA0-6AD3-4917-A9A3-1270FE14FA03}" destId="{A17E7E0B-EF73-465C-B67B-9CED6F7ABE2B}" srcOrd="9" destOrd="0" presId="urn:microsoft.com/office/officeart/2005/8/layout/vList5"/>
    <dgm:cxn modelId="{1DD0FD50-5B34-4AEC-835C-24204193A854}" type="presParOf" srcId="{B2FCBEA0-6AD3-4917-A9A3-1270FE14FA03}" destId="{A3A2C86A-3169-4A2A-B7BF-18F0EE9A1483}" srcOrd="10" destOrd="0" presId="urn:microsoft.com/office/officeart/2005/8/layout/vList5"/>
    <dgm:cxn modelId="{FA37CCCC-498F-45AB-9A8C-B760F4C2BD27}" type="presParOf" srcId="{A3A2C86A-3169-4A2A-B7BF-18F0EE9A1483}" destId="{ABB67F0A-3397-4996-B17E-F0917B70B456}" srcOrd="0" destOrd="0" presId="urn:microsoft.com/office/officeart/2005/8/layout/vList5"/>
    <dgm:cxn modelId="{60642EBB-CC03-439D-A3CD-C4F1EC358691}" type="presParOf" srcId="{B2FCBEA0-6AD3-4917-A9A3-1270FE14FA03}" destId="{30D4C5A5-A20F-4D39-A4F1-61FA4AAE3E46}" srcOrd="11" destOrd="0" presId="urn:microsoft.com/office/officeart/2005/8/layout/vList5"/>
    <dgm:cxn modelId="{96362DA7-4625-43AB-B3A2-FE5BCFB0EAC0}" type="presParOf" srcId="{B2FCBEA0-6AD3-4917-A9A3-1270FE14FA03}" destId="{935768B4-57A5-4EF2-B7E4-86CFDA6ED342}" srcOrd="12" destOrd="0" presId="urn:microsoft.com/office/officeart/2005/8/layout/vList5"/>
    <dgm:cxn modelId="{E0E3DC73-5424-415D-8694-C1EA0E0BBDC7}" type="presParOf" srcId="{935768B4-57A5-4EF2-B7E4-86CFDA6ED342}" destId="{7E06DD71-586C-4C8D-B8CF-3EF4A66A08AA}" srcOrd="0" destOrd="0" presId="urn:microsoft.com/office/officeart/2005/8/layout/vList5"/>
    <dgm:cxn modelId="{99F07672-95D0-43F0-B36D-9E42D74D2240}" type="presParOf" srcId="{B2FCBEA0-6AD3-4917-A9A3-1270FE14FA03}" destId="{CF98DC63-6950-4223-BA58-51AFC01C396B}" srcOrd="13" destOrd="0" presId="urn:microsoft.com/office/officeart/2005/8/layout/vList5"/>
    <dgm:cxn modelId="{1C79ED8D-3716-4D65-964B-9577F5D6BE59}" type="presParOf" srcId="{B2FCBEA0-6AD3-4917-A9A3-1270FE14FA03}" destId="{AE627653-F37C-41C9-97C3-0B408B998E71}" srcOrd="14" destOrd="0" presId="urn:microsoft.com/office/officeart/2005/8/layout/vList5"/>
    <dgm:cxn modelId="{EF6000E8-8E38-4362-B758-2E4A6294E339}" type="presParOf" srcId="{AE627653-F37C-41C9-97C3-0B408B998E71}" destId="{7C17EA57-BA4E-4D55-81AA-DCB5C87A2653}" srcOrd="0" destOrd="0" presId="urn:microsoft.com/office/officeart/2005/8/layout/vList5"/>
    <dgm:cxn modelId="{85505A58-6BAF-46AD-B458-C31B9F7F48AE}" type="presParOf" srcId="{B2FCBEA0-6AD3-4917-A9A3-1270FE14FA03}" destId="{6B2C34B6-D185-4015-9BD2-0270E51A6818}" srcOrd="15" destOrd="0" presId="urn:microsoft.com/office/officeart/2005/8/layout/vList5"/>
    <dgm:cxn modelId="{920032A5-D441-4BA0-BAC5-8A5EDD5C1EB7}" type="presParOf" srcId="{B2FCBEA0-6AD3-4917-A9A3-1270FE14FA03}" destId="{971088B9-5CF0-4504-817A-3D0AEE8E6CF0}" srcOrd="16" destOrd="0" presId="urn:microsoft.com/office/officeart/2005/8/layout/vList5"/>
    <dgm:cxn modelId="{10D1C661-8984-4C37-B0AF-1E1DB8B0977B}" type="presParOf" srcId="{971088B9-5CF0-4504-817A-3D0AEE8E6CF0}" destId="{EE6CA9D6-EFE1-4C28-9783-6E18C119E8DF}" srcOrd="0" destOrd="0" presId="urn:microsoft.com/office/officeart/2005/8/layout/vList5"/>
    <dgm:cxn modelId="{F31E26D3-DD35-4AC2-BC89-DBEAB7F3051D}" type="presParOf" srcId="{B2FCBEA0-6AD3-4917-A9A3-1270FE14FA03}" destId="{174F3C73-088D-4F7B-937B-0D51F1D90528}" srcOrd="17" destOrd="0" presId="urn:microsoft.com/office/officeart/2005/8/layout/vList5"/>
    <dgm:cxn modelId="{0ABD8735-B4CF-48C0-846C-2FB422D70DEE}" type="presParOf" srcId="{B2FCBEA0-6AD3-4917-A9A3-1270FE14FA03}" destId="{8608E1B7-B5C9-4580-9168-C7ED35FA2B50}" srcOrd="18" destOrd="0" presId="urn:microsoft.com/office/officeart/2005/8/layout/vList5"/>
    <dgm:cxn modelId="{F9112A8D-09B6-4E98-9C32-880F9234DC33}" type="presParOf" srcId="{8608E1B7-B5C9-4580-9168-C7ED35FA2B50}" destId="{39AB71E2-AEC3-4803-8497-DCE0C35DEACD}" srcOrd="0" destOrd="0" presId="urn:microsoft.com/office/officeart/2005/8/layout/vList5"/>
    <dgm:cxn modelId="{DBAE0863-2992-4621-90A9-FB9BA8E61DA0}" type="presParOf" srcId="{B2FCBEA0-6AD3-4917-A9A3-1270FE14FA03}" destId="{724C8E71-6962-4A15-B33C-47231FA89BA4}" srcOrd="19" destOrd="0" presId="urn:microsoft.com/office/officeart/2005/8/layout/vList5"/>
    <dgm:cxn modelId="{7B96A5C4-7D60-4607-9442-85B228980746}" type="presParOf" srcId="{B2FCBEA0-6AD3-4917-A9A3-1270FE14FA03}" destId="{1EC63882-FEB3-463B-B734-DE20F312E5A2}" srcOrd="20" destOrd="0" presId="urn:microsoft.com/office/officeart/2005/8/layout/vList5"/>
    <dgm:cxn modelId="{560D728B-B9A6-4D8D-B0B5-81CF775E4341}" type="presParOf" srcId="{1EC63882-FEB3-463B-B734-DE20F312E5A2}" destId="{9BAAF7DF-8A6D-4896-9698-104EEF1574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20660D-ABC5-4FE1-8123-A19E377DF9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CFBCEF-6765-4047-AE35-59290BE93099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Шифрование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D9A14ED-EB8C-4B8E-9460-444B14740E89}" type="parTrans" cxnId="{99E06159-6F5D-4331-B665-19CA1D73348E}">
      <dgm:prSet/>
      <dgm:spPr/>
      <dgm:t>
        <a:bodyPr/>
        <a:lstStyle/>
        <a:p>
          <a:endParaRPr lang="ru-RU"/>
        </a:p>
      </dgm:t>
    </dgm:pt>
    <dgm:pt modelId="{75E52589-DBA6-4EB3-BF6C-89CE978531E4}" type="sibTrans" cxnId="{99E06159-6F5D-4331-B665-19CA1D73348E}">
      <dgm:prSet/>
      <dgm:spPr/>
      <dgm:t>
        <a:bodyPr/>
        <a:lstStyle/>
        <a:p>
          <a:endParaRPr lang="ru-RU"/>
        </a:p>
      </dgm:t>
    </dgm:pt>
    <dgm:pt modelId="{236A0DDC-2493-403E-8569-DEBD74508282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Истории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A6DEFC1-404B-481D-9721-E7B22ACFAC77}" type="parTrans" cxnId="{20BF9EC1-B323-44E0-BBEF-7B3DB68D35D1}">
      <dgm:prSet/>
      <dgm:spPr/>
      <dgm:t>
        <a:bodyPr/>
        <a:lstStyle/>
        <a:p>
          <a:endParaRPr lang="ru-RU"/>
        </a:p>
      </dgm:t>
    </dgm:pt>
    <dgm:pt modelId="{6D1E6220-2BE4-4999-B4D3-B44B49C97A61}" type="sibTrans" cxnId="{20BF9EC1-B323-44E0-BBEF-7B3DB68D35D1}">
      <dgm:prSet/>
      <dgm:spPr/>
      <dgm:t>
        <a:bodyPr/>
        <a:lstStyle/>
        <a:p>
          <a:endParaRPr lang="ru-RU"/>
        </a:p>
      </dgm:t>
    </dgm:pt>
    <dgm:pt modelId="{DEA2D79C-2BBE-4809-A172-B0B08A6F84E3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Статус учетной записи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C3793B77-19EC-4914-9CD3-28157B71FCD9}" type="parTrans" cxnId="{FD2CAAC4-7CD7-4521-8D13-0EE21FCD0D50}">
      <dgm:prSet/>
      <dgm:spPr/>
      <dgm:t>
        <a:bodyPr/>
        <a:lstStyle/>
        <a:p>
          <a:endParaRPr lang="ru-RU"/>
        </a:p>
      </dgm:t>
    </dgm:pt>
    <dgm:pt modelId="{A0028BE3-EE51-42D2-968A-6BA333E7E29C}" type="sibTrans" cxnId="{FD2CAAC4-7CD7-4521-8D13-0EE21FCD0D50}">
      <dgm:prSet/>
      <dgm:spPr/>
      <dgm:t>
        <a:bodyPr/>
        <a:lstStyle/>
        <a:p>
          <a:endParaRPr lang="ru-RU"/>
        </a:p>
      </dgm:t>
    </dgm:pt>
    <dgm:pt modelId="{90CBB8E1-E728-4BAE-BE3F-00ED71F09304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 err="1"/>
            <a:t>Пингование</a:t>
          </a:r>
          <a:r>
            <a:rPr lang="ru-RU" dirty="0"/>
            <a:t> клиента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A6E2A146-EC75-4AA5-B1BE-502101A4DF59}" type="parTrans" cxnId="{869472DF-5B9E-4D58-B5BF-A2A666972877}">
      <dgm:prSet/>
      <dgm:spPr/>
      <dgm:t>
        <a:bodyPr/>
        <a:lstStyle/>
        <a:p>
          <a:endParaRPr lang="ru-RU"/>
        </a:p>
      </dgm:t>
    </dgm:pt>
    <dgm:pt modelId="{9731A864-620D-4B69-A1C5-3CBB81ECEA79}" type="sibTrans" cxnId="{869472DF-5B9E-4D58-B5BF-A2A666972877}">
      <dgm:prSet/>
      <dgm:spPr/>
      <dgm:t>
        <a:bodyPr/>
        <a:lstStyle/>
        <a:p>
          <a:endParaRPr lang="ru-RU"/>
        </a:p>
      </dgm:t>
    </dgm:pt>
    <dgm:pt modelId="{EB728509-5AFD-488E-A401-904C22E54973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Удаление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26D63518-8D82-44B1-9D95-432DCA2A72FD}" type="parTrans" cxnId="{F9D2938B-2BCA-476C-8A3D-832FC1C428D9}">
      <dgm:prSet/>
      <dgm:spPr/>
      <dgm:t>
        <a:bodyPr/>
        <a:lstStyle/>
        <a:p>
          <a:endParaRPr lang="ru-RU"/>
        </a:p>
      </dgm:t>
    </dgm:pt>
    <dgm:pt modelId="{FCE67F5E-0769-4FAF-891E-E85BADEDF498}" type="sibTrans" cxnId="{F9D2938B-2BCA-476C-8A3D-832FC1C428D9}">
      <dgm:prSet/>
      <dgm:spPr/>
      <dgm:t>
        <a:bodyPr/>
        <a:lstStyle/>
        <a:p>
          <a:endParaRPr lang="ru-RU"/>
        </a:p>
      </dgm:t>
    </dgm:pt>
    <dgm:pt modelId="{0F9AA66B-277F-4CA5-B913-C22A118FAB2C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Выгрузка сообщений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AAB03D19-0D34-4400-8E41-91935DEB9293}" type="parTrans" cxnId="{77485A27-BDBF-4A02-ADD0-72ED4DA214ED}">
      <dgm:prSet/>
      <dgm:spPr/>
      <dgm:t>
        <a:bodyPr/>
        <a:lstStyle/>
        <a:p>
          <a:endParaRPr lang="ru-RU"/>
        </a:p>
      </dgm:t>
    </dgm:pt>
    <dgm:pt modelId="{EE720DA1-3214-46CB-938C-34BA87BFDAE7}" type="sibTrans" cxnId="{77485A27-BDBF-4A02-ADD0-72ED4DA214ED}">
      <dgm:prSet/>
      <dgm:spPr/>
      <dgm:t>
        <a:bodyPr/>
        <a:lstStyle/>
        <a:p>
          <a:endParaRPr lang="ru-RU"/>
        </a:p>
      </dgm:t>
    </dgm:pt>
    <dgm:pt modelId="{2E9523A3-A7BA-4191-8A76-398A0F4498C7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Системные сигналы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5B267D9A-3A0A-45CF-AC51-DD00A60D861C}" type="parTrans" cxnId="{ADB8D6DE-0B2B-4831-9056-EDC37DA1F86E}">
      <dgm:prSet/>
      <dgm:spPr/>
      <dgm:t>
        <a:bodyPr/>
        <a:lstStyle/>
        <a:p>
          <a:endParaRPr lang="ru-RU"/>
        </a:p>
      </dgm:t>
    </dgm:pt>
    <dgm:pt modelId="{E818129A-AA65-4655-98E6-A3FF0005E2A1}" type="sibTrans" cxnId="{ADB8D6DE-0B2B-4831-9056-EDC37DA1F86E}">
      <dgm:prSet/>
      <dgm:spPr/>
      <dgm:t>
        <a:bodyPr/>
        <a:lstStyle/>
        <a:p>
          <a:endParaRPr lang="ru-RU"/>
        </a:p>
      </dgm:t>
    </dgm:pt>
    <dgm:pt modelId="{BD74C521-4B27-4E38-A9B5-0F069C28A2C1}">
      <dgm:prSet phldrT="[Текст]"/>
      <dgm:spPr>
        <a:solidFill>
          <a:schemeClr val="accent6"/>
        </a:solidFill>
      </dgm:spPr>
      <dgm:t>
        <a:bodyPr/>
        <a:lstStyle/>
        <a:p>
          <a:r>
            <a:rPr lang="ru-RU" dirty="0"/>
            <a:t>Параллельные процессы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1DCC3A38-5D2F-4DF1-8238-5E7C2D72A3AB}" type="parTrans" cxnId="{2DF8ED0E-DA37-4368-BF73-DBFC672C6B68}">
      <dgm:prSet/>
      <dgm:spPr/>
      <dgm:t>
        <a:bodyPr/>
        <a:lstStyle/>
        <a:p>
          <a:endParaRPr lang="ru-RU"/>
        </a:p>
      </dgm:t>
    </dgm:pt>
    <dgm:pt modelId="{6385046F-982C-49BB-BC6E-DCF5C58F6903}" type="sibTrans" cxnId="{2DF8ED0E-DA37-4368-BF73-DBFC672C6B68}">
      <dgm:prSet/>
      <dgm:spPr/>
      <dgm:t>
        <a:bodyPr/>
        <a:lstStyle/>
        <a:p>
          <a:endParaRPr lang="ru-RU"/>
        </a:p>
      </dgm:t>
    </dgm:pt>
    <dgm:pt modelId="{C371290D-D6EF-4C2E-A4DE-1ADF092DA463}" type="pres">
      <dgm:prSet presAssocID="{4820660D-ABC5-4FE1-8123-A19E377DF949}" presName="Name0" presStyleCnt="0">
        <dgm:presLayoutVars>
          <dgm:dir/>
          <dgm:animLvl val="lvl"/>
          <dgm:resizeHandles val="exact"/>
        </dgm:presLayoutVars>
      </dgm:prSet>
      <dgm:spPr/>
    </dgm:pt>
    <dgm:pt modelId="{D499CC2F-1E18-437E-986C-4DAA460A9C00}" type="pres">
      <dgm:prSet presAssocID="{90CBB8E1-E728-4BAE-BE3F-00ED71F09304}" presName="linNode" presStyleCnt="0"/>
      <dgm:spPr/>
    </dgm:pt>
    <dgm:pt modelId="{A5F36674-8040-4C91-BCED-012B2B661613}" type="pres">
      <dgm:prSet presAssocID="{90CBB8E1-E728-4BAE-BE3F-00ED71F09304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999A8669-378C-4182-874C-5666A599C10B}" type="pres">
      <dgm:prSet presAssocID="{9731A864-620D-4B69-A1C5-3CBB81ECEA79}" presName="sp" presStyleCnt="0"/>
      <dgm:spPr/>
    </dgm:pt>
    <dgm:pt modelId="{F0F54520-40FF-41D4-A571-F147F4F6F36F}" type="pres">
      <dgm:prSet presAssocID="{DEA2D79C-2BBE-4809-A172-B0B08A6F84E3}" presName="linNode" presStyleCnt="0"/>
      <dgm:spPr/>
    </dgm:pt>
    <dgm:pt modelId="{23A8F9C4-6A94-4154-8608-C176238BF37F}" type="pres">
      <dgm:prSet presAssocID="{DEA2D79C-2BBE-4809-A172-B0B08A6F84E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1374C977-97FB-4EA2-84A4-18112EC3970B}" type="pres">
      <dgm:prSet presAssocID="{A0028BE3-EE51-42D2-968A-6BA333E7E29C}" presName="sp" presStyleCnt="0"/>
      <dgm:spPr/>
    </dgm:pt>
    <dgm:pt modelId="{6E5FA0BC-5141-424E-BC52-A7F13A3E92B8}" type="pres">
      <dgm:prSet presAssocID="{236A0DDC-2493-403E-8569-DEBD74508282}" presName="linNode" presStyleCnt="0"/>
      <dgm:spPr/>
    </dgm:pt>
    <dgm:pt modelId="{C3EA799D-4AF4-4DE3-8C92-9BC3CFA09E4E}" type="pres">
      <dgm:prSet presAssocID="{236A0DDC-2493-403E-8569-DEBD74508282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89B6432B-FF6E-408F-BB0E-6D7E70F145FC}" type="pres">
      <dgm:prSet presAssocID="{6D1E6220-2BE4-4999-B4D3-B44B49C97A61}" presName="sp" presStyleCnt="0"/>
      <dgm:spPr/>
    </dgm:pt>
    <dgm:pt modelId="{8ED2BE6F-007C-4816-B4FF-EFAB80A8F75C}" type="pres">
      <dgm:prSet presAssocID="{0F9AA66B-277F-4CA5-B913-C22A118FAB2C}" presName="linNode" presStyleCnt="0"/>
      <dgm:spPr/>
    </dgm:pt>
    <dgm:pt modelId="{B77246B5-8579-4B77-8645-8B2E532F81FF}" type="pres">
      <dgm:prSet presAssocID="{0F9AA66B-277F-4CA5-B913-C22A118FAB2C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44A80DD-45CC-4E21-AA1B-7298B2995150}" type="pres">
      <dgm:prSet presAssocID="{EE720DA1-3214-46CB-938C-34BA87BFDAE7}" presName="sp" presStyleCnt="0"/>
      <dgm:spPr/>
    </dgm:pt>
    <dgm:pt modelId="{174E72B0-B075-45E8-8273-5971157D99F6}" type="pres">
      <dgm:prSet presAssocID="{EB728509-5AFD-488E-A401-904C22E54973}" presName="linNode" presStyleCnt="0"/>
      <dgm:spPr/>
    </dgm:pt>
    <dgm:pt modelId="{FD6C1AF2-D3AC-45AD-8A5C-AC6948DC4360}" type="pres">
      <dgm:prSet presAssocID="{EB728509-5AFD-488E-A401-904C22E54973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9914F8ED-71D8-4370-9246-3199FE2A8D79}" type="pres">
      <dgm:prSet presAssocID="{FCE67F5E-0769-4FAF-891E-E85BADEDF498}" presName="sp" presStyleCnt="0"/>
      <dgm:spPr/>
    </dgm:pt>
    <dgm:pt modelId="{DAB4DC6D-8229-42FF-A35A-D8FB1BAE5BD8}" type="pres">
      <dgm:prSet presAssocID="{E8CFBCEF-6765-4047-AE35-59290BE93099}" presName="linNode" presStyleCnt="0"/>
      <dgm:spPr/>
    </dgm:pt>
    <dgm:pt modelId="{6DA0976C-57D3-46B7-AA3F-F704186E631B}" type="pres">
      <dgm:prSet presAssocID="{E8CFBCEF-6765-4047-AE35-59290BE93099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56739457-1F85-4A08-9FD9-E733E5FB414A}" type="pres">
      <dgm:prSet presAssocID="{75E52589-DBA6-4EB3-BF6C-89CE978531E4}" presName="sp" presStyleCnt="0"/>
      <dgm:spPr/>
    </dgm:pt>
    <dgm:pt modelId="{A1FC3509-2487-4646-8D43-FB4EC4CBC50C}" type="pres">
      <dgm:prSet presAssocID="{2E9523A3-A7BA-4191-8A76-398A0F4498C7}" presName="linNode" presStyleCnt="0"/>
      <dgm:spPr/>
    </dgm:pt>
    <dgm:pt modelId="{00C2A7E6-8528-4226-BE65-DB4B152DAC02}" type="pres">
      <dgm:prSet presAssocID="{2E9523A3-A7BA-4191-8A76-398A0F4498C7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5C033AF3-F249-4BCC-8FCE-DD15A2BAF5CA}" type="pres">
      <dgm:prSet presAssocID="{E818129A-AA65-4655-98E6-A3FF0005E2A1}" presName="sp" presStyleCnt="0"/>
      <dgm:spPr/>
    </dgm:pt>
    <dgm:pt modelId="{B5634887-E2AB-44C1-B3F7-B56516EC2272}" type="pres">
      <dgm:prSet presAssocID="{BD74C521-4B27-4E38-A9B5-0F069C28A2C1}" presName="linNode" presStyleCnt="0"/>
      <dgm:spPr/>
    </dgm:pt>
    <dgm:pt modelId="{AD5AF0BF-A2DF-437F-AFD7-E10508AA57A3}" type="pres">
      <dgm:prSet presAssocID="{BD74C521-4B27-4E38-A9B5-0F069C28A2C1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D31AA06-6C3C-4A4B-939D-4CDE8083D3CC}" type="presOf" srcId="{4820660D-ABC5-4FE1-8123-A19E377DF949}" destId="{C371290D-D6EF-4C2E-A4DE-1ADF092DA463}" srcOrd="0" destOrd="0" presId="urn:microsoft.com/office/officeart/2005/8/layout/vList5"/>
    <dgm:cxn modelId="{2DF8ED0E-DA37-4368-BF73-DBFC672C6B68}" srcId="{4820660D-ABC5-4FE1-8123-A19E377DF949}" destId="{BD74C521-4B27-4E38-A9B5-0F069C28A2C1}" srcOrd="7" destOrd="0" parTransId="{1DCC3A38-5D2F-4DF1-8238-5E7C2D72A3AB}" sibTransId="{6385046F-982C-49BB-BC6E-DCF5C58F6903}"/>
    <dgm:cxn modelId="{77485A27-BDBF-4A02-ADD0-72ED4DA214ED}" srcId="{4820660D-ABC5-4FE1-8123-A19E377DF949}" destId="{0F9AA66B-277F-4CA5-B913-C22A118FAB2C}" srcOrd="3" destOrd="0" parTransId="{AAB03D19-0D34-4400-8E41-91935DEB9293}" sibTransId="{EE720DA1-3214-46CB-938C-34BA87BFDAE7}"/>
    <dgm:cxn modelId="{5E8E8C34-984D-4509-9A3C-9B39B8C133B6}" type="presOf" srcId="{BD74C521-4B27-4E38-A9B5-0F069C28A2C1}" destId="{AD5AF0BF-A2DF-437F-AFD7-E10508AA57A3}" srcOrd="0" destOrd="0" presId="urn:microsoft.com/office/officeart/2005/8/layout/vList5"/>
    <dgm:cxn modelId="{F2A5EA37-A9CD-41D3-9874-DA7A5AA7139C}" type="presOf" srcId="{90CBB8E1-E728-4BAE-BE3F-00ED71F09304}" destId="{A5F36674-8040-4C91-BCED-012B2B661613}" srcOrd="0" destOrd="0" presId="urn:microsoft.com/office/officeart/2005/8/layout/vList5"/>
    <dgm:cxn modelId="{9A4CE067-B77D-4D46-9F7E-0B70ED75A1FE}" type="presOf" srcId="{0F9AA66B-277F-4CA5-B913-C22A118FAB2C}" destId="{B77246B5-8579-4B77-8645-8B2E532F81FF}" srcOrd="0" destOrd="0" presId="urn:microsoft.com/office/officeart/2005/8/layout/vList5"/>
    <dgm:cxn modelId="{68E5A570-13E2-42CF-97C3-B08F3751B502}" type="presOf" srcId="{EB728509-5AFD-488E-A401-904C22E54973}" destId="{FD6C1AF2-D3AC-45AD-8A5C-AC6948DC4360}" srcOrd="0" destOrd="0" presId="urn:microsoft.com/office/officeart/2005/8/layout/vList5"/>
    <dgm:cxn modelId="{99E06159-6F5D-4331-B665-19CA1D73348E}" srcId="{4820660D-ABC5-4FE1-8123-A19E377DF949}" destId="{E8CFBCEF-6765-4047-AE35-59290BE93099}" srcOrd="5" destOrd="0" parTransId="{7D9A14ED-EB8C-4B8E-9460-444B14740E89}" sibTransId="{75E52589-DBA6-4EB3-BF6C-89CE978531E4}"/>
    <dgm:cxn modelId="{F9D2938B-2BCA-476C-8A3D-832FC1C428D9}" srcId="{4820660D-ABC5-4FE1-8123-A19E377DF949}" destId="{EB728509-5AFD-488E-A401-904C22E54973}" srcOrd="4" destOrd="0" parTransId="{26D63518-8D82-44B1-9D95-432DCA2A72FD}" sibTransId="{FCE67F5E-0769-4FAF-891E-E85BADEDF498}"/>
    <dgm:cxn modelId="{20BF9EC1-B323-44E0-BBEF-7B3DB68D35D1}" srcId="{4820660D-ABC5-4FE1-8123-A19E377DF949}" destId="{236A0DDC-2493-403E-8569-DEBD74508282}" srcOrd="2" destOrd="0" parTransId="{BA6DEFC1-404B-481D-9721-E7B22ACFAC77}" sibTransId="{6D1E6220-2BE4-4999-B4D3-B44B49C97A61}"/>
    <dgm:cxn modelId="{FD2CAAC4-7CD7-4521-8D13-0EE21FCD0D50}" srcId="{4820660D-ABC5-4FE1-8123-A19E377DF949}" destId="{DEA2D79C-2BBE-4809-A172-B0B08A6F84E3}" srcOrd="1" destOrd="0" parTransId="{C3793B77-19EC-4914-9CD3-28157B71FCD9}" sibTransId="{A0028BE3-EE51-42D2-968A-6BA333E7E29C}"/>
    <dgm:cxn modelId="{887BF0DD-6592-453B-8BEA-71676C841110}" type="presOf" srcId="{DEA2D79C-2BBE-4809-A172-B0B08A6F84E3}" destId="{23A8F9C4-6A94-4154-8608-C176238BF37F}" srcOrd="0" destOrd="0" presId="urn:microsoft.com/office/officeart/2005/8/layout/vList5"/>
    <dgm:cxn modelId="{ADB8D6DE-0B2B-4831-9056-EDC37DA1F86E}" srcId="{4820660D-ABC5-4FE1-8123-A19E377DF949}" destId="{2E9523A3-A7BA-4191-8A76-398A0F4498C7}" srcOrd="6" destOrd="0" parTransId="{5B267D9A-3A0A-45CF-AC51-DD00A60D861C}" sibTransId="{E818129A-AA65-4655-98E6-A3FF0005E2A1}"/>
    <dgm:cxn modelId="{235045DF-6213-4267-8914-1568934E9552}" type="presOf" srcId="{2E9523A3-A7BA-4191-8A76-398A0F4498C7}" destId="{00C2A7E6-8528-4226-BE65-DB4B152DAC02}" srcOrd="0" destOrd="0" presId="urn:microsoft.com/office/officeart/2005/8/layout/vList5"/>
    <dgm:cxn modelId="{869472DF-5B9E-4D58-B5BF-A2A666972877}" srcId="{4820660D-ABC5-4FE1-8123-A19E377DF949}" destId="{90CBB8E1-E728-4BAE-BE3F-00ED71F09304}" srcOrd="0" destOrd="0" parTransId="{A6E2A146-EC75-4AA5-B1BE-502101A4DF59}" sibTransId="{9731A864-620D-4B69-A1C5-3CBB81ECEA79}"/>
    <dgm:cxn modelId="{0E3FB3E9-0723-4E22-8B82-2234861D5B06}" type="presOf" srcId="{E8CFBCEF-6765-4047-AE35-59290BE93099}" destId="{6DA0976C-57D3-46B7-AA3F-F704186E631B}" srcOrd="0" destOrd="0" presId="urn:microsoft.com/office/officeart/2005/8/layout/vList5"/>
    <dgm:cxn modelId="{F759BAFF-11D9-4462-873E-6969C0AFBEED}" type="presOf" srcId="{236A0DDC-2493-403E-8569-DEBD74508282}" destId="{C3EA799D-4AF4-4DE3-8C92-9BC3CFA09E4E}" srcOrd="0" destOrd="0" presId="urn:microsoft.com/office/officeart/2005/8/layout/vList5"/>
    <dgm:cxn modelId="{2C0E18C9-311B-4906-BEDD-3856D580767B}" type="presParOf" srcId="{C371290D-D6EF-4C2E-A4DE-1ADF092DA463}" destId="{D499CC2F-1E18-437E-986C-4DAA460A9C00}" srcOrd="0" destOrd="0" presId="urn:microsoft.com/office/officeart/2005/8/layout/vList5"/>
    <dgm:cxn modelId="{A8B8BE0F-7D6E-4BD3-9217-4EA516B9EA51}" type="presParOf" srcId="{D499CC2F-1E18-437E-986C-4DAA460A9C00}" destId="{A5F36674-8040-4C91-BCED-012B2B661613}" srcOrd="0" destOrd="0" presId="urn:microsoft.com/office/officeart/2005/8/layout/vList5"/>
    <dgm:cxn modelId="{304CC42B-A884-4C9E-81C0-BEFE1B288A98}" type="presParOf" srcId="{C371290D-D6EF-4C2E-A4DE-1ADF092DA463}" destId="{999A8669-378C-4182-874C-5666A599C10B}" srcOrd="1" destOrd="0" presId="urn:microsoft.com/office/officeart/2005/8/layout/vList5"/>
    <dgm:cxn modelId="{F7B72057-9181-47B4-B5FA-1846A22731CF}" type="presParOf" srcId="{C371290D-D6EF-4C2E-A4DE-1ADF092DA463}" destId="{F0F54520-40FF-41D4-A571-F147F4F6F36F}" srcOrd="2" destOrd="0" presId="urn:microsoft.com/office/officeart/2005/8/layout/vList5"/>
    <dgm:cxn modelId="{F704F6CD-3DF9-435A-9D78-46C67688E433}" type="presParOf" srcId="{F0F54520-40FF-41D4-A571-F147F4F6F36F}" destId="{23A8F9C4-6A94-4154-8608-C176238BF37F}" srcOrd="0" destOrd="0" presId="urn:microsoft.com/office/officeart/2005/8/layout/vList5"/>
    <dgm:cxn modelId="{6617988E-2DF8-4807-928F-2B0594A4CA6C}" type="presParOf" srcId="{C371290D-D6EF-4C2E-A4DE-1ADF092DA463}" destId="{1374C977-97FB-4EA2-84A4-18112EC3970B}" srcOrd="3" destOrd="0" presId="urn:microsoft.com/office/officeart/2005/8/layout/vList5"/>
    <dgm:cxn modelId="{7466A7C5-365E-4899-86F6-7FF72CEECA17}" type="presParOf" srcId="{C371290D-D6EF-4C2E-A4DE-1ADF092DA463}" destId="{6E5FA0BC-5141-424E-BC52-A7F13A3E92B8}" srcOrd="4" destOrd="0" presId="urn:microsoft.com/office/officeart/2005/8/layout/vList5"/>
    <dgm:cxn modelId="{F27E2424-ABAA-4B90-A8A1-048F8EE20259}" type="presParOf" srcId="{6E5FA0BC-5141-424E-BC52-A7F13A3E92B8}" destId="{C3EA799D-4AF4-4DE3-8C92-9BC3CFA09E4E}" srcOrd="0" destOrd="0" presId="urn:microsoft.com/office/officeart/2005/8/layout/vList5"/>
    <dgm:cxn modelId="{5AC4A461-30CF-45DA-930E-A51806DFF14E}" type="presParOf" srcId="{C371290D-D6EF-4C2E-A4DE-1ADF092DA463}" destId="{89B6432B-FF6E-408F-BB0E-6D7E70F145FC}" srcOrd="5" destOrd="0" presId="urn:microsoft.com/office/officeart/2005/8/layout/vList5"/>
    <dgm:cxn modelId="{935173D4-3DB9-439D-B191-AB785FDA8EDB}" type="presParOf" srcId="{C371290D-D6EF-4C2E-A4DE-1ADF092DA463}" destId="{8ED2BE6F-007C-4816-B4FF-EFAB80A8F75C}" srcOrd="6" destOrd="0" presId="urn:microsoft.com/office/officeart/2005/8/layout/vList5"/>
    <dgm:cxn modelId="{58F867AC-803E-45A7-9AFC-6CF7146BCCC6}" type="presParOf" srcId="{8ED2BE6F-007C-4816-B4FF-EFAB80A8F75C}" destId="{B77246B5-8579-4B77-8645-8B2E532F81FF}" srcOrd="0" destOrd="0" presId="urn:microsoft.com/office/officeart/2005/8/layout/vList5"/>
    <dgm:cxn modelId="{8942A9FE-5425-4567-B347-025AC187AA91}" type="presParOf" srcId="{C371290D-D6EF-4C2E-A4DE-1ADF092DA463}" destId="{B44A80DD-45CC-4E21-AA1B-7298B2995150}" srcOrd="7" destOrd="0" presId="urn:microsoft.com/office/officeart/2005/8/layout/vList5"/>
    <dgm:cxn modelId="{64973453-8A43-41CB-A46A-2AA8B6FDE52A}" type="presParOf" srcId="{C371290D-D6EF-4C2E-A4DE-1ADF092DA463}" destId="{174E72B0-B075-45E8-8273-5971157D99F6}" srcOrd="8" destOrd="0" presId="urn:microsoft.com/office/officeart/2005/8/layout/vList5"/>
    <dgm:cxn modelId="{771A9C55-FF8A-4F29-AC64-29365DFEE47E}" type="presParOf" srcId="{174E72B0-B075-45E8-8273-5971157D99F6}" destId="{FD6C1AF2-D3AC-45AD-8A5C-AC6948DC4360}" srcOrd="0" destOrd="0" presId="urn:microsoft.com/office/officeart/2005/8/layout/vList5"/>
    <dgm:cxn modelId="{956130F4-3422-41DC-91D2-CF17234F812F}" type="presParOf" srcId="{C371290D-D6EF-4C2E-A4DE-1ADF092DA463}" destId="{9914F8ED-71D8-4370-9246-3199FE2A8D79}" srcOrd="9" destOrd="0" presId="urn:microsoft.com/office/officeart/2005/8/layout/vList5"/>
    <dgm:cxn modelId="{FC6F5800-A700-4B9F-B83A-70B4588DFB8A}" type="presParOf" srcId="{C371290D-D6EF-4C2E-A4DE-1ADF092DA463}" destId="{DAB4DC6D-8229-42FF-A35A-D8FB1BAE5BD8}" srcOrd="10" destOrd="0" presId="urn:microsoft.com/office/officeart/2005/8/layout/vList5"/>
    <dgm:cxn modelId="{16B63C73-0404-4B2B-AED4-3D49E5CBA8F9}" type="presParOf" srcId="{DAB4DC6D-8229-42FF-A35A-D8FB1BAE5BD8}" destId="{6DA0976C-57D3-46B7-AA3F-F704186E631B}" srcOrd="0" destOrd="0" presId="urn:microsoft.com/office/officeart/2005/8/layout/vList5"/>
    <dgm:cxn modelId="{E1BEEAEC-4A05-4722-8367-4CC18B44144E}" type="presParOf" srcId="{C371290D-D6EF-4C2E-A4DE-1ADF092DA463}" destId="{56739457-1F85-4A08-9FD9-E733E5FB414A}" srcOrd="11" destOrd="0" presId="urn:microsoft.com/office/officeart/2005/8/layout/vList5"/>
    <dgm:cxn modelId="{5745C368-5E7E-4394-930B-B7EE2CF2385E}" type="presParOf" srcId="{C371290D-D6EF-4C2E-A4DE-1ADF092DA463}" destId="{A1FC3509-2487-4646-8D43-FB4EC4CBC50C}" srcOrd="12" destOrd="0" presId="urn:microsoft.com/office/officeart/2005/8/layout/vList5"/>
    <dgm:cxn modelId="{0D856E79-45F3-461C-9B29-66B87D8284ED}" type="presParOf" srcId="{A1FC3509-2487-4646-8D43-FB4EC4CBC50C}" destId="{00C2A7E6-8528-4226-BE65-DB4B152DAC02}" srcOrd="0" destOrd="0" presId="urn:microsoft.com/office/officeart/2005/8/layout/vList5"/>
    <dgm:cxn modelId="{2B27700D-1114-4BD7-8B92-FE50C635C6D5}" type="presParOf" srcId="{C371290D-D6EF-4C2E-A4DE-1ADF092DA463}" destId="{5C033AF3-F249-4BCC-8FCE-DD15A2BAF5CA}" srcOrd="13" destOrd="0" presId="urn:microsoft.com/office/officeart/2005/8/layout/vList5"/>
    <dgm:cxn modelId="{54EF2B13-76E9-4271-93B1-B7CEDD1DC572}" type="presParOf" srcId="{C371290D-D6EF-4C2E-A4DE-1ADF092DA463}" destId="{B5634887-E2AB-44C1-B3F7-B56516EC2272}" srcOrd="14" destOrd="0" presId="urn:microsoft.com/office/officeart/2005/8/layout/vList5"/>
    <dgm:cxn modelId="{50D8B901-C6C1-404D-8030-45961A57E986}" type="presParOf" srcId="{B5634887-E2AB-44C1-B3F7-B56516EC2272}" destId="{AD5AF0BF-A2DF-437F-AFD7-E10508AA57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D9DBA-69CF-4ACC-81E3-17A82D7D7577}">
      <dsp:nvSpPr>
        <dsp:cNvPr id="0" name=""/>
        <dsp:cNvSpPr/>
      </dsp:nvSpPr>
      <dsp:spPr>
        <a:xfrm>
          <a:off x="0" y="9031"/>
          <a:ext cx="9700900" cy="40774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Конфигурация интерфейса</a:t>
          </a:r>
        </a:p>
      </dsp:txBody>
      <dsp:txXfrm>
        <a:off x="19904" y="28935"/>
        <a:ext cx="9661092" cy="367937"/>
      </dsp:txXfrm>
    </dsp:sp>
    <dsp:sp modelId="{4726B423-9DBB-4B8E-9E15-51874FFFB9FF}">
      <dsp:nvSpPr>
        <dsp:cNvPr id="0" name=""/>
        <dsp:cNvSpPr/>
      </dsp:nvSpPr>
      <dsp:spPr>
        <a:xfrm>
          <a:off x="0" y="465736"/>
          <a:ext cx="9700900" cy="40774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Контакты</a:t>
          </a:r>
        </a:p>
      </dsp:txBody>
      <dsp:txXfrm>
        <a:off x="19904" y="485640"/>
        <a:ext cx="9661092" cy="367937"/>
      </dsp:txXfrm>
    </dsp:sp>
    <dsp:sp modelId="{C1F58E6E-2051-4255-83C9-D23B75935499}">
      <dsp:nvSpPr>
        <dsp:cNvPr id="0" name=""/>
        <dsp:cNvSpPr/>
      </dsp:nvSpPr>
      <dsp:spPr>
        <a:xfrm>
          <a:off x="0" y="922441"/>
          <a:ext cx="9700900" cy="40774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Смена языка</a:t>
          </a:r>
        </a:p>
      </dsp:txBody>
      <dsp:txXfrm>
        <a:off x="19904" y="942345"/>
        <a:ext cx="9661092" cy="367937"/>
      </dsp:txXfrm>
    </dsp:sp>
    <dsp:sp modelId="{897DFAC3-0207-4873-9F2E-25ED0F907100}">
      <dsp:nvSpPr>
        <dsp:cNvPr id="0" name=""/>
        <dsp:cNvSpPr/>
      </dsp:nvSpPr>
      <dsp:spPr>
        <a:xfrm>
          <a:off x="0" y="1379146"/>
          <a:ext cx="9700900" cy="40774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Кэш</a:t>
          </a:r>
        </a:p>
      </dsp:txBody>
      <dsp:txXfrm>
        <a:off x="19904" y="1399050"/>
        <a:ext cx="9661092" cy="367937"/>
      </dsp:txXfrm>
    </dsp:sp>
    <dsp:sp modelId="{179FAA2A-C8B3-4B80-A93C-C377F1113603}">
      <dsp:nvSpPr>
        <dsp:cNvPr id="0" name=""/>
        <dsp:cNvSpPr/>
      </dsp:nvSpPr>
      <dsp:spPr>
        <a:xfrm>
          <a:off x="0" y="1835851"/>
          <a:ext cx="9700900" cy="40774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Фильтр сообщений</a:t>
          </a:r>
        </a:p>
      </dsp:txBody>
      <dsp:txXfrm>
        <a:off x="19904" y="1855755"/>
        <a:ext cx="9661092" cy="367937"/>
      </dsp:txXfrm>
    </dsp:sp>
    <dsp:sp modelId="{D4FAE9CC-1468-4FD7-B0F8-63DB91B2B319}">
      <dsp:nvSpPr>
        <dsp:cNvPr id="0" name=""/>
        <dsp:cNvSpPr/>
      </dsp:nvSpPr>
      <dsp:spPr>
        <a:xfrm>
          <a:off x="0" y="2292556"/>
          <a:ext cx="9700900" cy="40774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Поиск сообщений</a:t>
          </a:r>
        </a:p>
      </dsp:txBody>
      <dsp:txXfrm>
        <a:off x="19904" y="2312460"/>
        <a:ext cx="9661092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DA40E-3AF6-4595-9EAB-79DA3B42D041}">
      <dsp:nvSpPr>
        <dsp:cNvPr id="0" name=""/>
        <dsp:cNvSpPr/>
      </dsp:nvSpPr>
      <dsp:spPr>
        <a:xfrm>
          <a:off x="1169" y="449123"/>
          <a:ext cx="1855705" cy="1278580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C8654-41BE-460F-9229-FF69CFE37416}">
      <dsp:nvSpPr>
        <dsp:cNvPr id="0" name=""/>
        <dsp:cNvSpPr/>
      </dsp:nvSpPr>
      <dsp:spPr>
        <a:xfrm>
          <a:off x="1169" y="1727704"/>
          <a:ext cx="1855705" cy="68846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Эмодзи</a:t>
          </a:r>
        </a:p>
      </dsp:txBody>
      <dsp:txXfrm>
        <a:off x="1169" y="1727704"/>
        <a:ext cx="1855705" cy="688466"/>
      </dsp:txXfrm>
    </dsp:sp>
    <dsp:sp modelId="{3D55EF04-AE53-4F3E-A69E-366F54725F67}">
      <dsp:nvSpPr>
        <dsp:cNvPr id="0" name=""/>
        <dsp:cNvSpPr/>
      </dsp:nvSpPr>
      <dsp:spPr>
        <a:xfrm>
          <a:off x="2042523" y="449123"/>
          <a:ext cx="1855705" cy="1278580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739DA-C443-4503-878C-E7727DF9A646}">
      <dsp:nvSpPr>
        <dsp:cNvPr id="0" name=""/>
        <dsp:cNvSpPr/>
      </dsp:nvSpPr>
      <dsp:spPr>
        <a:xfrm>
          <a:off x="2042523" y="1727704"/>
          <a:ext cx="1855705" cy="68846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Настройки шрифта</a:t>
          </a:r>
        </a:p>
      </dsp:txBody>
      <dsp:txXfrm>
        <a:off x="2042523" y="1727704"/>
        <a:ext cx="1855705" cy="688466"/>
      </dsp:txXfrm>
    </dsp:sp>
    <dsp:sp modelId="{29FB0C0A-096D-414F-89FC-37B4A983CF87}">
      <dsp:nvSpPr>
        <dsp:cNvPr id="0" name=""/>
        <dsp:cNvSpPr/>
      </dsp:nvSpPr>
      <dsp:spPr>
        <a:xfrm>
          <a:off x="4083877" y="449123"/>
          <a:ext cx="1855705" cy="1278580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5392A-5594-4160-A2B9-DAC1EB977A5E}">
      <dsp:nvSpPr>
        <dsp:cNvPr id="0" name=""/>
        <dsp:cNvSpPr/>
      </dsp:nvSpPr>
      <dsp:spPr>
        <a:xfrm>
          <a:off x="4083877" y="1727704"/>
          <a:ext cx="1855705" cy="688466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Тема приложения</a:t>
          </a:r>
        </a:p>
      </dsp:txBody>
      <dsp:txXfrm>
        <a:off x="4083877" y="1727704"/>
        <a:ext cx="1855705" cy="688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D3F16-71AB-401B-9C9A-8DBDDEFAAA01}">
      <dsp:nvSpPr>
        <dsp:cNvPr id="0" name=""/>
        <dsp:cNvSpPr/>
      </dsp:nvSpPr>
      <dsp:spPr>
        <a:xfrm>
          <a:off x="3402365" y="1147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Подключение к серверу</a:t>
          </a:r>
        </a:p>
      </dsp:txBody>
      <dsp:txXfrm>
        <a:off x="3422307" y="21089"/>
        <a:ext cx="3787777" cy="368628"/>
      </dsp:txXfrm>
    </dsp:sp>
    <dsp:sp modelId="{4EB93308-8FD0-43D3-8589-D5D6AFEF7CA2}">
      <dsp:nvSpPr>
        <dsp:cNvPr id="0" name=""/>
        <dsp:cNvSpPr/>
      </dsp:nvSpPr>
      <dsp:spPr>
        <a:xfrm>
          <a:off x="3402365" y="430085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Отключение от сервера</a:t>
          </a:r>
        </a:p>
      </dsp:txBody>
      <dsp:txXfrm>
        <a:off x="3422307" y="450027"/>
        <a:ext cx="3787777" cy="368628"/>
      </dsp:txXfrm>
    </dsp:sp>
    <dsp:sp modelId="{4D52E932-F207-4B47-8C55-925CB9BC2346}">
      <dsp:nvSpPr>
        <dsp:cNvPr id="0" name=""/>
        <dsp:cNvSpPr/>
      </dsp:nvSpPr>
      <dsp:spPr>
        <a:xfrm>
          <a:off x="3402365" y="859023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Сохранение конфигурации</a:t>
          </a:r>
        </a:p>
      </dsp:txBody>
      <dsp:txXfrm>
        <a:off x="3422307" y="878965"/>
        <a:ext cx="3787777" cy="368628"/>
      </dsp:txXfrm>
    </dsp:sp>
    <dsp:sp modelId="{DB31CD4F-5A85-4E5D-918A-4508ECB17019}">
      <dsp:nvSpPr>
        <dsp:cNvPr id="0" name=""/>
        <dsp:cNvSpPr/>
      </dsp:nvSpPr>
      <dsp:spPr>
        <a:xfrm>
          <a:off x="3402365" y="1287961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Отправка сообщений</a:t>
          </a:r>
        </a:p>
      </dsp:txBody>
      <dsp:txXfrm>
        <a:off x="3422307" y="1307903"/>
        <a:ext cx="3787777" cy="368628"/>
      </dsp:txXfrm>
    </dsp:sp>
    <dsp:sp modelId="{85615628-6C3C-49F9-BBAA-D99AC9ACD14F}">
      <dsp:nvSpPr>
        <dsp:cNvPr id="0" name=""/>
        <dsp:cNvSpPr/>
      </dsp:nvSpPr>
      <dsp:spPr>
        <a:xfrm>
          <a:off x="3402365" y="1716899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Удаление сообщений</a:t>
          </a:r>
        </a:p>
      </dsp:txBody>
      <dsp:txXfrm>
        <a:off x="3422307" y="1736841"/>
        <a:ext cx="3787777" cy="368628"/>
      </dsp:txXfrm>
    </dsp:sp>
    <dsp:sp modelId="{ABB67F0A-3397-4996-B17E-F0917B70B456}">
      <dsp:nvSpPr>
        <dsp:cNvPr id="0" name=""/>
        <dsp:cNvSpPr/>
      </dsp:nvSpPr>
      <dsp:spPr>
        <a:xfrm>
          <a:off x="3402365" y="2145837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Загрузка писем в кэш</a:t>
          </a:r>
        </a:p>
      </dsp:txBody>
      <dsp:txXfrm>
        <a:off x="3422307" y="2165779"/>
        <a:ext cx="3787777" cy="368628"/>
      </dsp:txXfrm>
    </dsp:sp>
    <dsp:sp modelId="{7E06DD71-586C-4C8D-B8CF-3EF4A66A08AA}">
      <dsp:nvSpPr>
        <dsp:cNvPr id="0" name=""/>
        <dsp:cNvSpPr/>
      </dsp:nvSpPr>
      <dsp:spPr>
        <a:xfrm>
          <a:off x="3402365" y="2574775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Чтение кэша</a:t>
          </a:r>
        </a:p>
      </dsp:txBody>
      <dsp:txXfrm>
        <a:off x="3422307" y="2594717"/>
        <a:ext cx="3787777" cy="368628"/>
      </dsp:txXfrm>
    </dsp:sp>
    <dsp:sp modelId="{7C17EA57-BA4E-4D55-81AA-DCB5C87A2653}">
      <dsp:nvSpPr>
        <dsp:cNvPr id="0" name=""/>
        <dsp:cNvSpPr/>
      </dsp:nvSpPr>
      <dsp:spPr>
        <a:xfrm>
          <a:off x="3402365" y="3003713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Очистка старого кэша</a:t>
          </a:r>
        </a:p>
      </dsp:txBody>
      <dsp:txXfrm>
        <a:off x="3422307" y="3023655"/>
        <a:ext cx="3787777" cy="368628"/>
      </dsp:txXfrm>
    </dsp:sp>
    <dsp:sp modelId="{EE6CA9D6-EFE1-4C28-9783-6E18C119E8DF}">
      <dsp:nvSpPr>
        <dsp:cNvPr id="0" name=""/>
        <dsp:cNvSpPr/>
      </dsp:nvSpPr>
      <dsp:spPr>
        <a:xfrm>
          <a:off x="3402365" y="3432651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Шифрование</a:t>
          </a:r>
        </a:p>
      </dsp:txBody>
      <dsp:txXfrm>
        <a:off x="3422307" y="3452593"/>
        <a:ext cx="3787777" cy="368628"/>
      </dsp:txXfrm>
    </dsp:sp>
    <dsp:sp modelId="{39AB71E2-AEC3-4803-8497-DCE0C35DEACD}">
      <dsp:nvSpPr>
        <dsp:cNvPr id="0" name=""/>
        <dsp:cNvSpPr/>
      </dsp:nvSpPr>
      <dsp:spPr>
        <a:xfrm>
          <a:off x="3402365" y="3861589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Системные сигналы</a:t>
          </a:r>
        </a:p>
      </dsp:txBody>
      <dsp:txXfrm>
        <a:off x="3422307" y="3881531"/>
        <a:ext cx="3787777" cy="368628"/>
      </dsp:txXfrm>
    </dsp:sp>
    <dsp:sp modelId="{9BAAF7DF-8A6D-4896-9698-104EEF157465}">
      <dsp:nvSpPr>
        <dsp:cNvPr id="0" name=""/>
        <dsp:cNvSpPr/>
      </dsp:nvSpPr>
      <dsp:spPr>
        <a:xfrm>
          <a:off x="3402365" y="4290527"/>
          <a:ext cx="3827661" cy="40851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Параллельные процессы</a:t>
          </a:r>
        </a:p>
      </dsp:txBody>
      <dsp:txXfrm>
        <a:off x="3422307" y="4310469"/>
        <a:ext cx="3787777" cy="368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36674-8040-4C91-BCED-012B2B661613}">
      <dsp:nvSpPr>
        <dsp:cNvPr id="0" name=""/>
        <dsp:cNvSpPr/>
      </dsp:nvSpPr>
      <dsp:spPr>
        <a:xfrm>
          <a:off x="3153511" y="156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err="1"/>
            <a:t>Пингование</a:t>
          </a:r>
          <a:r>
            <a:rPr lang="ru-RU" sz="2000" kern="1200" dirty="0"/>
            <a:t> клиента</a:t>
          </a:r>
        </a:p>
      </dsp:txBody>
      <dsp:txXfrm>
        <a:off x="3176498" y="23143"/>
        <a:ext cx="3501727" cy="424915"/>
      </dsp:txXfrm>
    </dsp:sp>
    <dsp:sp modelId="{23A8F9C4-6A94-4154-8608-C176238BF37F}">
      <dsp:nvSpPr>
        <dsp:cNvPr id="0" name=""/>
        <dsp:cNvSpPr/>
      </dsp:nvSpPr>
      <dsp:spPr>
        <a:xfrm>
          <a:off x="3153511" y="494589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Статус учетной записи</a:t>
          </a:r>
        </a:p>
      </dsp:txBody>
      <dsp:txXfrm>
        <a:off x="3176498" y="517576"/>
        <a:ext cx="3501727" cy="424915"/>
      </dsp:txXfrm>
    </dsp:sp>
    <dsp:sp modelId="{C3EA799D-4AF4-4DE3-8C92-9BC3CFA09E4E}">
      <dsp:nvSpPr>
        <dsp:cNvPr id="0" name=""/>
        <dsp:cNvSpPr/>
      </dsp:nvSpPr>
      <dsp:spPr>
        <a:xfrm>
          <a:off x="3153511" y="989023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Истории сообщений</a:t>
          </a:r>
        </a:p>
      </dsp:txBody>
      <dsp:txXfrm>
        <a:off x="3176498" y="1012010"/>
        <a:ext cx="3501727" cy="424915"/>
      </dsp:txXfrm>
    </dsp:sp>
    <dsp:sp modelId="{B77246B5-8579-4B77-8645-8B2E532F81FF}">
      <dsp:nvSpPr>
        <dsp:cNvPr id="0" name=""/>
        <dsp:cNvSpPr/>
      </dsp:nvSpPr>
      <dsp:spPr>
        <a:xfrm>
          <a:off x="3153511" y="1483457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Выгрузка сообщений</a:t>
          </a:r>
        </a:p>
      </dsp:txBody>
      <dsp:txXfrm>
        <a:off x="3176498" y="1506444"/>
        <a:ext cx="3501727" cy="424915"/>
      </dsp:txXfrm>
    </dsp:sp>
    <dsp:sp modelId="{FD6C1AF2-D3AC-45AD-8A5C-AC6948DC4360}">
      <dsp:nvSpPr>
        <dsp:cNvPr id="0" name=""/>
        <dsp:cNvSpPr/>
      </dsp:nvSpPr>
      <dsp:spPr>
        <a:xfrm>
          <a:off x="3153511" y="1977890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Удаление сообщений</a:t>
          </a:r>
        </a:p>
      </dsp:txBody>
      <dsp:txXfrm>
        <a:off x="3176498" y="2000877"/>
        <a:ext cx="3501727" cy="424915"/>
      </dsp:txXfrm>
    </dsp:sp>
    <dsp:sp modelId="{6DA0976C-57D3-46B7-AA3F-F704186E631B}">
      <dsp:nvSpPr>
        <dsp:cNvPr id="0" name=""/>
        <dsp:cNvSpPr/>
      </dsp:nvSpPr>
      <dsp:spPr>
        <a:xfrm>
          <a:off x="3153511" y="2472324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Шифрование</a:t>
          </a:r>
        </a:p>
      </dsp:txBody>
      <dsp:txXfrm>
        <a:off x="3176498" y="2495311"/>
        <a:ext cx="3501727" cy="424915"/>
      </dsp:txXfrm>
    </dsp:sp>
    <dsp:sp modelId="{00C2A7E6-8528-4226-BE65-DB4B152DAC02}">
      <dsp:nvSpPr>
        <dsp:cNvPr id="0" name=""/>
        <dsp:cNvSpPr/>
      </dsp:nvSpPr>
      <dsp:spPr>
        <a:xfrm>
          <a:off x="3153511" y="2966758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Системные сигналы</a:t>
          </a:r>
        </a:p>
      </dsp:txBody>
      <dsp:txXfrm>
        <a:off x="3176498" y="2989745"/>
        <a:ext cx="3501727" cy="424915"/>
      </dsp:txXfrm>
    </dsp:sp>
    <dsp:sp modelId="{AD5AF0BF-A2DF-437F-AFD7-E10508AA57A3}">
      <dsp:nvSpPr>
        <dsp:cNvPr id="0" name=""/>
        <dsp:cNvSpPr/>
      </dsp:nvSpPr>
      <dsp:spPr>
        <a:xfrm>
          <a:off x="3153511" y="3461191"/>
          <a:ext cx="3547701" cy="470889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Параллельные процессы</a:t>
          </a:r>
        </a:p>
      </dsp:txBody>
      <dsp:txXfrm>
        <a:off x="3176498" y="3484178"/>
        <a:ext cx="3501727" cy="424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8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87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8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40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99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11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62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9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5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0D403B-5DC3-406F-A9D6-EC4194755177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0238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slide" Target="slide4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slide" Target="slide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7B45F-B659-4E91-B51F-9DA959E15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Руководство пользователя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0FB6D-3216-4808-AEFD-90773E713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</a:t>
            </a:r>
            <a:r>
              <a:rPr lang="en-US" dirty="0" err="1"/>
              <a:t>aidin_pppi_chat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77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9EE0F-967C-4033-8D25-611550BD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8E0603-73E7-4C20-94B7-F5DD1AB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Конфигурация интерфейса хранит информацию о основных настройках интерфейса:</a:t>
            </a:r>
          </a:p>
          <a:p>
            <a:r>
              <a:rPr lang="ru-RU" dirty="0"/>
              <a:t>Настройки шрифта</a:t>
            </a:r>
          </a:p>
          <a:p>
            <a:r>
              <a:rPr lang="ru-RU" dirty="0"/>
              <a:t>Темы приложения</a:t>
            </a:r>
          </a:p>
          <a:p>
            <a:r>
              <a:rPr lang="ru-RU" dirty="0"/>
              <a:t>Собственные эмодзи</a:t>
            </a:r>
          </a:p>
          <a:p>
            <a:r>
              <a:rPr lang="ru-RU" dirty="0"/>
              <a:t>Язык интерфейса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92A82B0B-260F-4C92-92FA-C687D6999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58839"/>
              </p:ext>
            </p:extLst>
          </p:nvPr>
        </p:nvGraphicFramePr>
        <p:xfrm>
          <a:off x="4928786" y="2984618"/>
          <a:ext cx="5940752" cy="286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кнопки назад - скачать Бесплатные иконки">
            <a:hlinkClick r:id="rId7" action="ppaction://hlinksldjump"/>
            <a:extLst>
              <a:ext uri="{FF2B5EF4-FFF2-40B4-BE49-F238E27FC236}">
                <a16:creationId xmlns:a16="http://schemas.microsoft.com/office/drawing/2014/main" id="{1DCFD5F6-CFDC-4BC5-8577-E2EAD824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0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D4A5F-6C37-4ADC-A2B0-5338F833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Эмодзи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41EA3-D4AF-4BAB-B5F9-9E2E975F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Позволяют добавить эмоций в ваш текст и здорово оживят общение!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Чтобы добавить эмодзи к сообщению откройте панель эмодзи справа от текстового поля. Вам откроется набор из доступных эмодзи, а также возможность добавить ограниченное количество своих.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1C28A3C4-23C9-4477-A206-D25B4446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2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06DEF-B2DF-42E1-BB26-63EFCA88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шрифта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73516-5C11-44BB-AE7E-376612CE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 можете настроить семейство шрифта (</a:t>
            </a:r>
            <a:r>
              <a:rPr lang="en-US" dirty="0"/>
              <a:t>Times New Roman, Arial, etc.)</a:t>
            </a:r>
            <a:r>
              <a:rPr lang="ru-RU" dirty="0"/>
              <a:t>, размер, цвет и стиль (жирность, кириллиц и т.д.). </a:t>
            </a:r>
          </a:p>
          <a:p>
            <a:pPr marL="0" indent="0">
              <a:buNone/>
            </a:pPr>
            <a:r>
              <a:rPr lang="ru-RU" dirty="0"/>
              <a:t>Экспериментируйте, дабы сделать ваш интерфейс более родным, а текст более приятным для чтения.</a:t>
            </a:r>
          </a:p>
        </p:txBody>
      </p:sp>
      <p:pic>
        <p:nvPicPr>
          <p:cNvPr id="6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DE437081-3502-4CA6-B3EA-799BAF2D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4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C458-8F76-43C9-9C32-6FAC770E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899DB-CD12-49DF-8340-5E5FE713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Тема приложения состоит из двух составляющих: </a:t>
            </a:r>
          </a:p>
          <a:p>
            <a:r>
              <a:rPr lang="ru-RU" dirty="0"/>
              <a:t>передний фон;</a:t>
            </a:r>
          </a:p>
          <a:p>
            <a:r>
              <a:rPr lang="ru-RU" dirty="0"/>
              <a:t>задний фон.</a:t>
            </a:r>
          </a:p>
          <a:p>
            <a:pPr marL="0" indent="0">
              <a:buNone/>
            </a:pPr>
            <a:r>
              <a:rPr lang="ru-RU" dirty="0"/>
              <a:t>Передний фон отражает все «</a:t>
            </a:r>
            <a:r>
              <a:rPr lang="ru-RU" dirty="0" err="1"/>
              <a:t>облачки</a:t>
            </a:r>
            <a:r>
              <a:rPr lang="ru-RU" dirty="0"/>
              <a:t>» сообщений, панели с кнопками и панель с текстовым блоком.</a:t>
            </a:r>
          </a:p>
          <a:p>
            <a:pPr marL="0" indent="0">
              <a:buNone/>
            </a:pPr>
            <a:r>
              <a:rPr lang="ru-RU" dirty="0"/>
              <a:t>Задний фон отражает фон позади сообщений и настроек.</a:t>
            </a:r>
          </a:p>
          <a:p>
            <a:pPr marL="0" indent="0">
              <a:buNone/>
            </a:pPr>
            <a:r>
              <a:rPr lang="ru-RU" dirty="0"/>
              <a:t>Вы можете выбрать готовые наборы, или поэкспериментировать с наборами в  настройках!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9C3A83EE-57FF-478C-8917-A780A6E9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8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D18A-6746-4FE3-95BD-F866BCB4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F7282-05E2-4B93-A749-B9EA0D801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5369169" cy="39319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Клиентом называется программный модуль, осуществляющий связь с сервером. Помимо этого, наш модуль сохраняет загруженные сообщения в кэш и управляет объёмом занятой памяти на устройстве. </a:t>
            </a:r>
          </a:p>
          <a:p>
            <a:pPr marL="0" indent="0">
              <a:buNone/>
            </a:pPr>
            <a:r>
              <a:rPr lang="ru-RU" dirty="0"/>
              <a:t>Управляется посредством действий пользователя в интерфейсе, а также системными сигналами от сервера.</a:t>
            </a:r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8ABFB89E-72EA-4004-99ED-69F6DAB22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770830"/>
              </p:ext>
            </p:extLst>
          </p:nvPr>
        </p:nvGraphicFramePr>
        <p:xfrm>
          <a:off x="3751383" y="1328394"/>
          <a:ext cx="10632393" cy="470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кнопки назад - скачать Бесплатные иконки">
            <a:hlinkClick r:id="rId7" action="ppaction://hlinksldjump"/>
            <a:extLst>
              <a:ext uri="{FF2B5EF4-FFF2-40B4-BE49-F238E27FC236}">
                <a16:creationId xmlns:a16="http://schemas.microsoft.com/office/drawing/2014/main" id="{7E8DA59B-6E24-40A1-8CB4-EA32DD37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8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08ADE-FBFD-480D-9B71-9EDCA088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серверу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1BAB3-07A7-4E72-B5CD-F06B708B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Клиент подключается к серверу автоматически при запуске приложения.</a:t>
            </a:r>
          </a:p>
          <a:p>
            <a:pPr marL="0" indent="0">
              <a:buNone/>
            </a:pPr>
            <a:r>
              <a:rPr lang="ru-RU" dirty="0"/>
              <a:t>Если подключение к серверу не удаётся – клиент подгружает данные из кэша и предупреждает о том что чтение производится в оффлайн-режиме.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8B2F8C37-3768-482D-A04B-07BAFA6AB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3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12697-FB48-4115-A59F-3BB78DEE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от сервера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14BFF-7010-4C4B-BBC5-BCB5165D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Отключение от сервера происходит при необработанных ошибках, если сервер стал недоступен или если пользователь завершает работу с приложением.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0FF7419F-E453-46B9-9364-7ABECE74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0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1604F-03DB-4FA9-93EA-CC048FD4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конфигурации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AE516-9C1F-422B-822D-3161DED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Клиент собирает информацию об устройстве для более оптимальной работе и сохраняет конфигурацию в каталоге приложения. В дальнейшем при запуске приложения оно будет оптимизированно для работы в текущей системе и с текущими параметрами.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2FF40A01-9F0A-4064-9256-5EDAEF01B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1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BE11D-16E2-457B-BC91-C62C0AA0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74EBC-F3E7-4730-B80E-BB430299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Клиент формирует сообщение, состоящее из:</a:t>
            </a:r>
          </a:p>
          <a:p>
            <a:r>
              <a:rPr lang="ru-RU" dirty="0"/>
              <a:t>Отправитель;</a:t>
            </a:r>
          </a:p>
          <a:p>
            <a:r>
              <a:rPr lang="ru-RU" dirty="0"/>
              <a:t>Получатель;</a:t>
            </a:r>
          </a:p>
          <a:p>
            <a:r>
              <a:rPr lang="ru-RU" dirty="0"/>
              <a:t>Содержимое;</a:t>
            </a:r>
          </a:p>
          <a:p>
            <a:r>
              <a:rPr lang="ru-RU" dirty="0"/>
              <a:t>Дата и время.</a:t>
            </a:r>
          </a:p>
          <a:p>
            <a:pPr marL="0" indent="0">
              <a:buNone/>
            </a:pPr>
            <a:r>
              <a:rPr lang="ru-RU" dirty="0"/>
              <a:t>Полученное сообщение отправляется на сервер, где уже произойдёт его обработка и отправка получателю.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4825CD84-CB0C-4AC9-A299-7FCD2448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3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DD44-FFBA-4BDF-B50D-B66F11D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сообщений на клиенте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6576E-8888-4F2A-A4F1-95B72373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Удаление сообщений происходит в нескольких случаях:</a:t>
            </a:r>
          </a:p>
          <a:p>
            <a:r>
              <a:rPr lang="ru-RU" dirty="0"/>
              <a:t>Пользователь выбрал удаление сообщения (своего);</a:t>
            </a:r>
          </a:p>
          <a:p>
            <a:r>
              <a:rPr lang="ru-RU" dirty="0"/>
              <a:t>Пришёл сигнал от сервера об удалении письма (собеседника).</a:t>
            </a:r>
          </a:p>
          <a:p>
            <a:pPr marL="0" indent="0">
              <a:buNone/>
            </a:pPr>
            <a:r>
              <a:rPr lang="ru-RU" dirty="0"/>
              <a:t>В случае удаления своего сообщения, серверу отправляется сигнал о том, что его необходимо удалить И/ИЛИ что его нужно удалить у получателя также.</a:t>
            </a:r>
          </a:p>
          <a:p>
            <a:pPr marL="0" indent="0">
              <a:buNone/>
            </a:pPr>
            <a:r>
              <a:rPr lang="ru-RU" dirty="0"/>
              <a:t>В случае удаления сообщения собеседника, клиент просто удаляет у себя информацию о данном письме, если она хранилась в кэше.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C5868576-0696-4529-9FD3-CC48A908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6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C5E02-C1D8-4DB2-9B1E-9C8BDB1C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Здравствуйте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D618A-6D74-47CE-B6BF-C4C01CED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</a:p>
          <a:p>
            <a:pPr marL="0" indent="0">
              <a:buNone/>
            </a:pPr>
            <a:r>
              <a:rPr lang="ru-RU" dirty="0"/>
              <a:t>С чего вы бы хотели начать?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4E7F5F01-7F62-429D-8E83-A9F619CA269B}"/>
              </a:ext>
            </a:extLst>
          </p:cNvPr>
          <p:cNvSpPr/>
          <p:nvPr/>
        </p:nvSpPr>
        <p:spPr>
          <a:xfrm>
            <a:off x="1502635" y="4204531"/>
            <a:ext cx="2427006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Приложение чата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49B9919B-BEF5-4349-9536-354BE156BB1D}"/>
              </a:ext>
            </a:extLst>
          </p:cNvPr>
          <p:cNvSpPr/>
          <p:nvPr/>
        </p:nvSpPr>
        <p:spPr>
          <a:xfrm>
            <a:off x="7870677" y="4204531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чата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A53C8-2C4B-4C70-A641-D9C8D90A708A}"/>
              </a:ext>
            </a:extLst>
          </p:cNvPr>
          <p:cNvSpPr txBox="1"/>
          <p:nvPr/>
        </p:nvSpPr>
        <p:spPr>
          <a:xfrm>
            <a:off x="1153681" y="3636082"/>
            <a:ext cx="324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рядового пользователя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E2167-6D67-4A2C-B946-775753D84AAF}"/>
              </a:ext>
            </a:extLst>
          </p:cNvPr>
          <p:cNvSpPr txBox="1"/>
          <p:nvPr/>
        </p:nvSpPr>
        <p:spPr>
          <a:xfrm>
            <a:off x="7528843" y="3660011"/>
            <a:ext cx="350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Для администратора/хоста</a:t>
            </a:r>
          </a:p>
        </p:txBody>
      </p:sp>
      <p:pic>
        <p:nvPicPr>
          <p:cNvPr id="11" name="Picture 2" descr="кнопки назад - скачать Бесплатные иконки">
            <a:hlinkClick r:id="rId4" action="ppaction://hlinksldjump"/>
            <a:extLst>
              <a:ext uri="{FF2B5EF4-FFF2-40B4-BE49-F238E27FC236}">
                <a16:creationId xmlns:a16="http://schemas.microsoft.com/office/drawing/2014/main" id="{258792E1-6ED9-4D10-9F2F-D9C67EDD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4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350A9-D0AF-427F-9C9F-8F312DD5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писем в кэш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02236-FDAE-457D-8AD0-AC2D76624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обновлении списков сообщений клиент создаёт сжатую копию на устройстве, для загрузки данные при отсутствии подключения к серверу, причины могут быть разные:</a:t>
            </a:r>
          </a:p>
          <a:p>
            <a:r>
              <a:rPr lang="ru-RU" dirty="0"/>
              <a:t>Отсутствие подключения к интернету;</a:t>
            </a:r>
          </a:p>
          <a:p>
            <a:r>
              <a:rPr lang="ru-RU" dirty="0"/>
              <a:t>Отсутствие ответа от сервера;</a:t>
            </a:r>
          </a:p>
          <a:p>
            <a:r>
              <a:rPr lang="ru-RU" dirty="0"/>
              <a:t>Нестабильное интернет </a:t>
            </a:r>
            <a:r>
              <a:rPr lang="ru-RU" dirty="0" err="1"/>
              <a:t>соединние</a:t>
            </a:r>
            <a:r>
              <a:rPr lang="ru-RU" dirty="0"/>
              <a:t>;</a:t>
            </a:r>
          </a:p>
          <a:p>
            <a:r>
              <a:rPr lang="ru-RU" dirty="0"/>
              <a:t>т.д.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F915E3E2-DA97-4D73-A093-A9B6E49F6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81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44833-3AE3-4C90-B7C8-147C3CDE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кэша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0F215-2E04-4FE9-AD47-24D4AF69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отсутствии соединения с сервером, клиент подгружает сообщения из кэша, предупреждая пользователя об отсутствии соединения с сервером. В данном режиме пользователь может лишь читать, ни никак не взаимодействовать с сообщениями. </a:t>
            </a:r>
          </a:p>
          <a:p>
            <a:pPr marL="0" indent="0">
              <a:buNone/>
            </a:pPr>
            <a:r>
              <a:rPr lang="ru-RU" dirty="0"/>
              <a:t>Все изменения, письма и т.д. будут отправлены на сервер когда появится подключение.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19F4099E-585E-4009-8AFB-E76EADAC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81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92372-678E-4A45-86DE-A3B7FB3B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Очистка старого кэша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7CE82-D25E-4164-A5B8-50B3F5E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размер кэша превышает предустановленный пользователем, то перед завершением работы клиент очистит самые старые данные из тех, что находятся в кэше, и заменит их новыми.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88CBA478-3520-41A6-943A-6884744B7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2DE23-DEEA-4D7B-9571-64E9B1C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7040B-A493-42B8-98B7-9D7F4976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Данные, передаваемые от клиента к серверу шифруются симметричными ключами (по типу </a:t>
            </a:r>
            <a:r>
              <a:rPr lang="en-US" dirty="0"/>
              <a:t>AES)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Ключи для расшифрования данных шифруются посредством асимметричного алгоритма (по типу </a:t>
            </a:r>
            <a:r>
              <a:rPr lang="en-US" dirty="0"/>
              <a:t>RSA)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Обмен ключами асимметричного алгоритма происходит при установлении соединения с сервером и становится недействительным после его завершения. При каждом подключении формируется новая пара ключей.</a:t>
            </a:r>
          </a:p>
          <a:p>
            <a:pPr marL="0" indent="0">
              <a:buNone/>
            </a:pPr>
            <a:r>
              <a:rPr lang="ru-RU" dirty="0"/>
              <a:t>Данные передаются в зашифрованном виде и расшифровываются с помощью вышеуказанных ключей, что обеспечивает защиту от перехвата (</a:t>
            </a:r>
            <a:r>
              <a:rPr lang="ru-RU" dirty="0" err="1"/>
              <a:t>сниффинга</a:t>
            </a:r>
            <a:r>
              <a:rPr lang="ru-RU" dirty="0"/>
              <a:t>).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88FBBBB3-9904-46B6-A282-FDBDAF6E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1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E7129-A43C-45FD-841B-96FAE010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сигналы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4080F-1D55-4AEB-B5D9-05EEEB80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Системными сигналами называются короткие сообщения, передаваемые между клиентом и сервером. Обычно, они используются для того чтобы передавать:</a:t>
            </a:r>
          </a:p>
          <a:p>
            <a:r>
              <a:rPr lang="ru-RU" dirty="0"/>
              <a:t>состояние клиента/сервера (активен, неактивен);</a:t>
            </a:r>
          </a:p>
          <a:p>
            <a:r>
              <a:rPr lang="ru-RU" dirty="0"/>
              <a:t>состояние сообщений (прочитаны, получены, удалены, удалены для обеих сторон);</a:t>
            </a:r>
          </a:p>
          <a:p>
            <a:r>
              <a:rPr lang="ru-RU" dirty="0"/>
              <a:t>команды для исполнения (удалить сообщение, выдать список сообщений, добавить контакт и т.д.)</a:t>
            </a:r>
          </a:p>
          <a:p>
            <a:pPr marL="0" indent="0">
              <a:buNone/>
            </a:pPr>
            <a:r>
              <a:rPr lang="ru-RU" dirty="0"/>
              <a:t>За счёт системных сигналов осуществляется всё «общение» между клиентом и сервером.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61710C25-B46A-4261-82B5-9BD17B6A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4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CA31E-CDF0-434B-81D4-44BC4DDF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Параллельные 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3FD29-D7D9-4917-9BD3-050F7B27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рабочем состоянии, клиент находится в постоянном ожидании сигналов и данных, которые он старается обработать, не прерывая действия пользователя.</a:t>
            </a:r>
          </a:p>
          <a:p>
            <a:pPr marL="0" indent="0">
              <a:buNone/>
            </a:pPr>
            <a:r>
              <a:rPr lang="ru-RU" dirty="0"/>
              <a:t>Также, клиент периодически получает сигналы от сервера, на которые ему необходимо отвечать чтобы показать, что учетная запись находится «в сети».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EFD24478-FE88-4B08-99E0-66186C08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F1760-7467-4C05-A6B8-842FF610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 чата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5039A-6CC5-43F7-910D-C0576665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817577" cy="39319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Сервер представляет собой приложение, запущенное на устройстве, исполняющем роль сервера.</a:t>
            </a:r>
          </a:p>
          <a:p>
            <a:pPr marL="0" indent="0">
              <a:buNone/>
            </a:pPr>
            <a:r>
              <a:rPr lang="ru-RU" dirty="0"/>
              <a:t>Сервер осуществляет связь с клиентами чата, хранит в себе все истории сообщений пользователей, получает и передаёт сообщения во время общения.</a:t>
            </a:r>
          </a:p>
          <a:p>
            <a:pPr marL="0" indent="0">
              <a:buNone/>
            </a:pPr>
            <a:r>
              <a:rPr lang="ru-RU" dirty="0"/>
              <a:t>Хотя сервер и не является частью чата – он крайне необходим для его работы.</a:t>
            </a:r>
          </a:p>
          <a:p>
            <a:pPr marL="0" indent="0">
              <a:buNone/>
            </a:pPr>
            <a:r>
              <a:rPr lang="ru-RU" dirty="0"/>
              <a:t>Работает совместно с клиентами, не затрагивая интерфейс.</a:t>
            </a:r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82BBDD09-3EF5-4028-B8DA-58A194279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681981"/>
              </p:ext>
            </p:extLst>
          </p:nvPr>
        </p:nvGraphicFramePr>
        <p:xfrm>
          <a:off x="4413710" y="2103120"/>
          <a:ext cx="98547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кнопки назад - скачать Бесплатные иконки">
            <a:hlinkClick r:id="rId7" action="ppaction://hlinksldjump"/>
            <a:extLst>
              <a:ext uri="{FF2B5EF4-FFF2-40B4-BE49-F238E27FC236}">
                <a16:creationId xmlns:a16="http://schemas.microsoft.com/office/drawing/2014/main" id="{2AE18C8A-8B96-4D85-9E59-98835371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8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CA5DA-C5D2-4EEB-9125-705F2E08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Пингование</a:t>
            </a:r>
            <a:r>
              <a:rPr lang="ru-RU" dirty="0"/>
              <a:t> клиента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22A13-3F0C-4BEB-8E78-2A33B7B8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Пинг – отправка сигнала от сервера клиенту с ожиданием ответа. </a:t>
            </a:r>
          </a:p>
          <a:p>
            <a:pPr marL="0" indent="0">
              <a:buNone/>
            </a:pPr>
            <a:r>
              <a:rPr lang="ru-RU" dirty="0" err="1"/>
              <a:t>Пингование</a:t>
            </a:r>
            <a:r>
              <a:rPr lang="ru-RU" dirty="0"/>
              <a:t> происходит для того, чтобы удостовериться в том, что клиент всё ещё подключён к серверу, а также чтобы поддерживать актуальный </a:t>
            </a:r>
            <a:r>
              <a:rPr lang="ru-RU" dirty="0">
                <a:highlight>
                  <a:srgbClr val="800080"/>
                </a:highlight>
              </a:rPr>
              <a:t>статус учетной записи. </a:t>
            </a:r>
          </a:p>
          <a:p>
            <a:pPr marL="0" indent="0">
              <a:buNone/>
            </a:pPr>
            <a:r>
              <a:rPr lang="ru-RU" dirty="0"/>
              <a:t>Если клиент не отправляет ответного сигнала, то его учетной записи назначается состояние «не в сети» и соединение прерывается.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03716665-B893-406E-8B47-C2481B8D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4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AB77F-4F9C-4AF0-AA6E-F5AAE90B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Статус учётной записи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D61C2-2F5E-4AFD-984F-4079D8CE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Статус учётной записи может быть:</a:t>
            </a:r>
          </a:p>
          <a:p>
            <a:r>
              <a:rPr lang="ru-RU" dirty="0"/>
              <a:t>В сети;</a:t>
            </a:r>
          </a:p>
          <a:p>
            <a:r>
              <a:rPr lang="ru-RU" dirty="0"/>
              <a:t>Отошёл;</a:t>
            </a:r>
          </a:p>
          <a:p>
            <a:r>
              <a:rPr lang="ru-RU" dirty="0"/>
              <a:t>Не в сети.</a:t>
            </a:r>
          </a:p>
          <a:p>
            <a:pPr marL="0" indent="0">
              <a:buNone/>
            </a:pPr>
            <a:r>
              <a:rPr lang="ru-RU" dirty="0"/>
              <a:t>Данные статусы меняются как результат </a:t>
            </a:r>
            <a:r>
              <a:rPr lang="ru-RU" dirty="0" err="1">
                <a:highlight>
                  <a:srgbClr val="800080"/>
                </a:highlight>
              </a:rPr>
              <a:t>пингования</a:t>
            </a:r>
            <a:r>
              <a:rPr lang="ru-RU" dirty="0">
                <a:highlight>
                  <a:srgbClr val="800080"/>
                </a:highlight>
              </a:rPr>
              <a:t>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77863CC6-8FDA-4195-A79F-7C716FB7D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9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1774F-31F6-474C-AF8E-D333E50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C56B0-7ED6-40AD-A3CD-A55A01F1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Сервер хранит историю переписок для каждой учётной записи с каждым собеседником. </a:t>
            </a:r>
          </a:p>
          <a:p>
            <a:pPr marL="0" indent="0">
              <a:buNone/>
            </a:pPr>
            <a:r>
              <a:rPr lang="ru-RU" dirty="0"/>
              <a:t>История сообщений передаётся клиенту при авторизации и загрузке данных, а также пополняется каждым отправленным клиентом сообщением.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4E977020-9209-4098-B47B-89DEF707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6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7449C-6D03-4D51-92F1-B299167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чата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6401D-77FC-4236-94F0-81192533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двух взаимосвязанных частей: интерфейса и клиента.</a:t>
            </a:r>
          </a:p>
          <a:p>
            <a:pPr marL="0" indent="0">
              <a:buNone/>
            </a:pPr>
            <a:r>
              <a:rPr lang="ru-RU" dirty="0"/>
              <a:t>Оба этих компонента работают совместно, рядовому пользователю рекомендуется ознакомиться с каждым из них.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5C21E336-A034-401A-A957-F6B2FC80FB83}"/>
              </a:ext>
            </a:extLst>
          </p:cNvPr>
          <p:cNvSpPr/>
          <p:nvPr/>
        </p:nvSpPr>
        <p:spPr>
          <a:xfrm>
            <a:off x="1066800" y="3706311"/>
            <a:ext cx="4257230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D060AD1B-F74B-4134-8088-A37B0D520A87}"/>
              </a:ext>
            </a:extLst>
          </p:cNvPr>
          <p:cNvSpPr/>
          <p:nvPr/>
        </p:nvSpPr>
        <p:spPr>
          <a:xfrm>
            <a:off x="6867972" y="3706311"/>
            <a:ext cx="4257229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pic>
        <p:nvPicPr>
          <p:cNvPr id="9" name="Picture 2" descr="кнопки назад - скачать Бесплатные иконки">
            <a:hlinkClick r:id="rId4" action="ppaction://hlinksldjump"/>
            <a:extLst>
              <a:ext uri="{FF2B5EF4-FFF2-40B4-BE49-F238E27FC236}">
                <a16:creationId xmlns:a16="http://schemas.microsoft.com/office/drawing/2014/main" id="{66EFD8C0-B047-40B8-AB90-2A33F66A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9AA4C-88E8-41CA-8290-12F74129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Выгрузка сообщений на 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A9B16-1100-47C8-A45D-3687E240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запросе от клиента, сервер отправляет необходимые ему сообщения.</a:t>
            </a:r>
          </a:p>
          <a:p>
            <a:pPr marL="0" indent="0">
              <a:buNone/>
            </a:pPr>
            <a:r>
              <a:rPr lang="ru-RU" dirty="0"/>
              <a:t>Для этого требуется успешная авторизация.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54EA3FC7-43FF-4D62-8E6D-74AAA785E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0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E0E09-E913-4231-B71F-B957135E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сообщений на сервере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355E8-32C6-4DBE-84B6-BCCB9F7A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получении от клиента сигнала об удалении конкретного сообщения, сервер удаляет его из истории сообщений пользователя и отвечает сигналом об успешном удалении.</a:t>
            </a:r>
          </a:p>
          <a:p>
            <a:pPr marL="0" indent="0">
              <a:buNone/>
            </a:pPr>
            <a:r>
              <a:rPr lang="ru-RU" dirty="0"/>
              <a:t>Если клиент пометил удаление сообщения для всех, то сервер удаляет его из всех историй сообщений и посылает клиентам сигналы о том, что сообщение должно быть удалено с их стороны.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C89A49FB-97D3-4FFD-9017-C721276B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87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7D28E-330A-456B-AB47-F5CA0AA6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6E7AF-934B-4D3E-B257-4B1BBF50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Данные, передаваемые от клиента к серверу шифруются симметричными ключами (по типу </a:t>
            </a:r>
            <a:r>
              <a:rPr lang="en-US" dirty="0"/>
              <a:t>AES)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Ключи для расшифрования данных шифруются посредством асимметричного алгоритма (по типу </a:t>
            </a:r>
            <a:r>
              <a:rPr lang="en-US" dirty="0"/>
              <a:t>RSA)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Обмен ключами асимметричного алгоритма происходит при установлении соединения с сервером и становится недействительным после его завершения. При каждом подключении формируется новая пара ключей.</a:t>
            </a:r>
          </a:p>
          <a:p>
            <a:pPr marL="0" indent="0">
              <a:buNone/>
            </a:pPr>
            <a:r>
              <a:rPr lang="ru-RU" dirty="0"/>
              <a:t>Данные передаются в зашифрованном виде и расшифровываются с помощью вышеуказанных ключей, что обеспечивает защиту от перехвата (</a:t>
            </a:r>
            <a:r>
              <a:rPr lang="ru-RU" dirty="0" err="1"/>
              <a:t>сниффинга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DACFB45A-146D-40E9-9826-00501B44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4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04DB0-FFB0-4846-8CFE-5468E481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сигналы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87BAF-56CB-4910-A6CF-EEDD63C4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Системными сигналами называются короткие сообщения, передаваемые между клиентом и сервером. Обычно, они используются для того чтобы передавать:</a:t>
            </a:r>
          </a:p>
          <a:p>
            <a:r>
              <a:rPr lang="ru-RU" dirty="0"/>
              <a:t>состояние клиента/сервера (активен, неактивен);</a:t>
            </a:r>
          </a:p>
          <a:p>
            <a:r>
              <a:rPr lang="ru-RU" dirty="0"/>
              <a:t>состояние сообщений (прочитаны, получены, удалены, удалены для обеих сторон);</a:t>
            </a:r>
          </a:p>
          <a:p>
            <a:r>
              <a:rPr lang="ru-RU" dirty="0"/>
              <a:t>команды для исполнения (удалить сообщение, выдать список сообщений, добавить контакт и т.д.)</a:t>
            </a:r>
          </a:p>
          <a:p>
            <a:pPr marL="0" indent="0">
              <a:buNone/>
            </a:pPr>
            <a:r>
              <a:rPr lang="ru-RU" dirty="0"/>
              <a:t>За счёт системных сигналов осуществляется всё «общение» между клиентом и сервером.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7FEC550E-C715-4FB8-BF9B-3C820C13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2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31431-DB18-44C0-BBB6-96AD04A2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процессы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D1503C-20AC-48A5-8D3B-3F5E65BA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рабочем состоянии, сервер находится в постоянном ожидании сигналов и данных, которые он старается обработать одновременно. </a:t>
            </a:r>
          </a:p>
          <a:p>
            <a:pPr marL="0" indent="0">
              <a:buNone/>
            </a:pPr>
            <a:r>
              <a:rPr lang="ru-RU" dirty="0"/>
              <a:t>Также, сервер периодически посылает сигналы клиентам, чтобы проверить, отвечают ли они. Если ответа нет – значит учетная запись находится не в сети, ей присуждается статус «не в сети», который передаётся всем активным клиентам, а также закрывается соединение. </a:t>
            </a:r>
          </a:p>
          <a:p>
            <a:pPr marL="0" indent="0">
              <a:buNone/>
            </a:pPr>
            <a:r>
              <a:rPr lang="ru-RU" dirty="0"/>
              <a:t>Если же клиент ответил, но от него не поступает никаких других сигналов 5 минут, то он получает статус «отошёл», о котором информируются все другие активные учетные записи.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B1C6B9E4-07AB-42D5-BAED-0CEB790F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9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D5B15-560B-460A-91CB-C1DC422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5C95C-3CAF-456C-834A-AA39F2CA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Интерфейсом называется модуль для обработки действий пользователя и вывода визуальной информации. Каждый пользователь чата работает с интерфейсом, в то время как последний на основе обработанных действий посылает задачи клиенту.</a:t>
            </a:r>
          </a:p>
        </p:txBody>
      </p:sp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193E0F48-BFD4-47E1-8352-00D5F7423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8049349"/>
              </p:ext>
            </p:extLst>
          </p:nvPr>
        </p:nvGraphicFramePr>
        <p:xfrm>
          <a:off x="1245550" y="3258084"/>
          <a:ext cx="97009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2" descr="кнопки назад - скачать Бесплатные иконки">
            <a:hlinkClick r:id="rId7" action="ppaction://hlinksldjump"/>
            <a:extLst>
              <a:ext uri="{FF2B5EF4-FFF2-40B4-BE49-F238E27FC236}">
                <a16:creationId xmlns:a16="http://schemas.microsoft.com/office/drawing/2014/main" id="{1B2C3203-8BC2-4836-A596-40214BD55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9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2D693-FE58-481D-A272-7E184949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A8454-E6F3-46A3-8DE8-E0D36767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пользователь чата имеет собственный список контактов, в котором указаны те, с кем он переписывался, или кого только добавил.</a:t>
            </a:r>
          </a:p>
          <a:p>
            <a:pPr marL="0" indent="0">
              <a:buNone/>
            </a:pPr>
            <a:r>
              <a:rPr lang="ru-RU" dirty="0"/>
              <a:t>Контакты односторонние – если вы добавили пользователя в контакты, то он увидит вас в своём списке лишь если сам добавит, или вы ему не напишете.</a:t>
            </a:r>
          </a:p>
          <a:p>
            <a:pPr marL="0" indent="0">
              <a:buNone/>
            </a:pPr>
            <a:r>
              <a:rPr lang="ru-RU" dirty="0"/>
              <a:t>Контакты хранятся на сервере и загружаются при авторизации на любом устройстве.</a:t>
            </a:r>
          </a:p>
        </p:txBody>
      </p:sp>
      <p:pic>
        <p:nvPicPr>
          <p:cNvPr id="5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54EB9C39-D205-4997-B5A2-2AE04661F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6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728D-8F0A-4B86-A280-C7C0E703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Смена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4F7F9-2ACD-4CE9-A017-B135AE51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поддерживает два основных языка</a:t>
            </a:r>
          </a:p>
          <a:p>
            <a:r>
              <a:rPr lang="ru-RU" dirty="0"/>
              <a:t>Русский;</a:t>
            </a:r>
          </a:p>
          <a:p>
            <a:r>
              <a:rPr lang="ru-RU" dirty="0"/>
              <a:t>Английский.</a:t>
            </a:r>
          </a:p>
          <a:p>
            <a:pPr marL="0" indent="0">
              <a:buNone/>
            </a:pPr>
            <a:r>
              <a:rPr lang="ru-RU" dirty="0"/>
              <a:t>Переключиться между ними можно в настройках приложения.</a:t>
            </a:r>
          </a:p>
          <a:p>
            <a:pPr marL="0" indent="0">
              <a:buNone/>
            </a:pPr>
            <a:r>
              <a:rPr lang="ru-RU" dirty="0"/>
              <a:t>Изначально язык выставляется по локализации системы устройства. Если язык системы – русский, - то автоматически устанавливается русский язык интерфейса. Во всех остальных случаях – английский язык интерфейса.</a:t>
            </a:r>
          </a:p>
        </p:txBody>
      </p:sp>
      <p:pic>
        <p:nvPicPr>
          <p:cNvPr id="7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BA03035C-FF29-45D6-A620-323831F9D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E317A-E712-44A9-BC25-54FD66BA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CFCEB-865B-407F-85A7-08A66597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Сообщения хранятся на устройстве в виде кэша – сжатых данных. </a:t>
            </a:r>
          </a:p>
          <a:p>
            <a:pPr marL="0" indent="0">
              <a:buNone/>
            </a:pPr>
            <a:r>
              <a:rPr lang="ru-RU" dirty="0"/>
              <a:t>Пользователь может настроить объём кэша сообщений, при превышении которого происходит очистка старых данных и замена их новыми. </a:t>
            </a:r>
          </a:p>
          <a:p>
            <a:pPr marL="0" indent="0">
              <a:buNone/>
            </a:pPr>
            <a:r>
              <a:rPr lang="ru-RU" dirty="0"/>
              <a:t>Пользователь МОЖЕТ поставить размер кэша нулевым, это означает что после выключения приложения чата, все данные будут очищены и при повторном запуске их понадобится загрузить снова.</a:t>
            </a:r>
          </a:p>
        </p:txBody>
      </p:sp>
      <p:pic>
        <p:nvPicPr>
          <p:cNvPr id="6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8C41FEA4-6AF9-4D8E-9A82-FB5CEDA2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6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20285-8039-4AB6-A3F8-86942C01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A5FEF-C429-4B1B-9873-053867C1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Пользователь может указать данные (текст, получатель, отправитель, дата, тип) для фильтрации сообщений. Ему будет выведен список из результатов фильтрации. </a:t>
            </a:r>
          </a:p>
        </p:txBody>
      </p:sp>
      <p:pic>
        <p:nvPicPr>
          <p:cNvPr id="6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841FE0FA-A45C-41B6-9330-430FB5E4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5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0D5CD-4ECF-4352-A059-3DE02F7D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1C562-D681-42DF-96E2-5975CBF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Пользователь может указать данные (текст, получатель, отправитель, дата, тип) для поиска сообщений. При выборе одного из сообщений интерфейс покажет местонахождение сообщения в ленте. </a:t>
            </a:r>
          </a:p>
          <a:p>
            <a:endParaRPr lang="ru-RU" dirty="0"/>
          </a:p>
        </p:txBody>
      </p:sp>
      <p:pic>
        <p:nvPicPr>
          <p:cNvPr id="6" name="Picture 2" descr="кнопки назад - скачать Бесплатные иконки">
            <a:hlinkClick r:id="rId2" action="ppaction://hlinksldjump"/>
            <a:extLst>
              <a:ext uri="{FF2B5EF4-FFF2-40B4-BE49-F238E27FC236}">
                <a16:creationId xmlns:a16="http://schemas.microsoft.com/office/drawing/2014/main" id="{4517CB1A-3692-4451-ABF7-5EA5D0C2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8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>
        <p:blinds/>
      </p:transition>
    </mc:Choice>
    <mc:Fallback>
      <p:transition spd="slow" advClick="0">
        <p:blinds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234</TotalTime>
  <Words>1652</Words>
  <Application>Microsoft Office PowerPoint</Application>
  <PresentationFormat>Широкоэкранный</PresentationFormat>
  <Paragraphs>168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Arial</vt:lpstr>
      <vt:lpstr>Century Gothic</vt:lpstr>
      <vt:lpstr>Савон</vt:lpstr>
      <vt:lpstr>Руководство пользователя</vt:lpstr>
      <vt:lpstr>Здравствуйте</vt:lpstr>
      <vt:lpstr>Приложение чата</vt:lpstr>
      <vt:lpstr>Интерфейс</vt:lpstr>
      <vt:lpstr>Контакты</vt:lpstr>
      <vt:lpstr>Смена языка</vt:lpstr>
      <vt:lpstr>Кэш сообщений</vt:lpstr>
      <vt:lpstr>Фильтр сообщений</vt:lpstr>
      <vt:lpstr>Поиск сообщений</vt:lpstr>
      <vt:lpstr>Конфигурация интерфейса</vt:lpstr>
      <vt:lpstr>Эмодзи</vt:lpstr>
      <vt:lpstr>Настройки шрифта</vt:lpstr>
      <vt:lpstr>Темы приложения</vt:lpstr>
      <vt:lpstr>Клиент</vt:lpstr>
      <vt:lpstr>Подключение к серверу</vt:lpstr>
      <vt:lpstr>Отключение от сервера</vt:lpstr>
      <vt:lpstr>Сохранение конфигурации</vt:lpstr>
      <vt:lpstr>Отправка сообщений</vt:lpstr>
      <vt:lpstr>Удаление сообщений на клиенте</vt:lpstr>
      <vt:lpstr>Загрузка писем в кэш</vt:lpstr>
      <vt:lpstr>Чтение кэша</vt:lpstr>
      <vt:lpstr>Очистка старого кэша</vt:lpstr>
      <vt:lpstr>Шифрование</vt:lpstr>
      <vt:lpstr>Системные сигналы</vt:lpstr>
      <vt:lpstr>Параллельные процессы</vt:lpstr>
      <vt:lpstr>Сервер чата</vt:lpstr>
      <vt:lpstr>Пингование клиента</vt:lpstr>
      <vt:lpstr>Статус учётной записи</vt:lpstr>
      <vt:lpstr>История сообщений</vt:lpstr>
      <vt:lpstr>Выгрузка сообщений на клиент</vt:lpstr>
      <vt:lpstr>Удаление сообщений на сервере</vt:lpstr>
      <vt:lpstr>Шифрование</vt:lpstr>
      <vt:lpstr>Системные сигналы</vt:lpstr>
      <vt:lpstr>Параллельные процессы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ID-н</dc:creator>
  <cp:lastModifiedBy>ID-н</cp:lastModifiedBy>
  <cp:revision>11</cp:revision>
  <dcterms:created xsi:type="dcterms:W3CDTF">2024-02-15T20:01:24Z</dcterms:created>
  <dcterms:modified xsi:type="dcterms:W3CDTF">2024-02-16T11:49:41Z</dcterms:modified>
</cp:coreProperties>
</file>