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34"/>
    <p:restoredTop sz="95000" autoAdjust="0"/>
  </p:normalViewPr>
  <p:slideViewPr>
    <p:cSldViewPr snapToGrid="0">
      <p:cViewPr>
        <p:scale>
          <a:sx n="149" d="100"/>
          <a:sy n="149" d="100"/>
        </p:scale>
        <p:origin x="-856" y="-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2A0303-B0DB-40BA-B7E3-77A515668C33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DEC140B-40AD-4840-BD0D-494B3FB66CD3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TW" altLang="en-US" sz="1000" b="1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第一週</a:t>
          </a:r>
          <a:endParaRPr lang="en-US" altLang="zh-TW" sz="1000" b="1" dirty="0">
            <a:solidFill>
              <a:schemeClr val="tx1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  <a:p>
          <a:r>
            <a:rPr lang="en-US" altLang="zh-TW" sz="1000" b="1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2/18</a:t>
          </a:r>
          <a:endParaRPr lang="zh-TW" altLang="en-US" sz="1000" b="1" dirty="0">
            <a:solidFill>
              <a:schemeClr val="tx1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3B334BED-22E3-4B05-B6B3-B590682E5C3C}" type="parTrans" cxnId="{3520D0AE-C758-49BF-91EC-8E05FD9E3897}">
      <dgm:prSet/>
      <dgm:spPr/>
      <dgm:t>
        <a:bodyPr/>
        <a:lstStyle/>
        <a:p>
          <a:endParaRPr lang="zh-TW" altLang="en-US"/>
        </a:p>
      </dgm:t>
    </dgm:pt>
    <dgm:pt modelId="{4AE76EB3-DE80-46CA-B3F8-BF27BA1FA7E5}" type="sibTrans" cxnId="{3520D0AE-C758-49BF-91EC-8E05FD9E3897}">
      <dgm:prSet/>
      <dgm:spPr/>
      <dgm:t>
        <a:bodyPr/>
        <a:lstStyle/>
        <a:p>
          <a:endParaRPr lang="zh-TW" altLang="en-US"/>
        </a:p>
      </dgm:t>
    </dgm:pt>
    <dgm:pt modelId="{31825758-346B-401D-86BC-A2C36F8CD197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TW" altLang="en-US" sz="1000" b="1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第二週</a:t>
          </a:r>
          <a:endParaRPr lang="en-US" altLang="zh-TW" sz="1000" b="1" dirty="0">
            <a:solidFill>
              <a:schemeClr val="tx1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  <a:p>
          <a:r>
            <a:rPr lang="en-US" altLang="zh-TW" sz="1000" b="1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2/25</a:t>
          </a:r>
          <a:endParaRPr lang="zh-TW" altLang="en-US" sz="1000" b="1" dirty="0">
            <a:solidFill>
              <a:schemeClr val="tx1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262C1D01-1ABC-42AC-925F-DDA1D95EB0EF}" type="parTrans" cxnId="{F109E3B1-031A-408D-B6E1-6EA169136D81}">
      <dgm:prSet/>
      <dgm:spPr/>
      <dgm:t>
        <a:bodyPr/>
        <a:lstStyle/>
        <a:p>
          <a:endParaRPr lang="zh-TW" altLang="en-US"/>
        </a:p>
      </dgm:t>
    </dgm:pt>
    <dgm:pt modelId="{3A566192-A84C-4994-8D07-760A47AADAE9}" type="sibTrans" cxnId="{F109E3B1-031A-408D-B6E1-6EA169136D81}">
      <dgm:prSet/>
      <dgm:spPr/>
      <dgm:t>
        <a:bodyPr/>
        <a:lstStyle/>
        <a:p>
          <a:endParaRPr lang="zh-TW" altLang="en-US"/>
        </a:p>
      </dgm:t>
    </dgm:pt>
    <dgm:pt modelId="{DC0C866C-E98D-4DE2-A1B1-52F9BDD12080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TW" altLang="en-US" sz="1000" b="1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第三週</a:t>
          </a:r>
          <a:endParaRPr lang="en-US" altLang="zh-TW" sz="1000" b="1" dirty="0">
            <a:solidFill>
              <a:schemeClr val="tx1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  <a:p>
          <a:r>
            <a:rPr lang="en-US" altLang="zh-TW" sz="1000" b="1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3/4</a:t>
          </a:r>
          <a:endParaRPr lang="zh-TW" altLang="en-US" sz="1000" b="1" dirty="0">
            <a:solidFill>
              <a:schemeClr val="tx1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9AB809D5-F52D-4BFC-A032-0FAFED49E3FC}" type="parTrans" cxnId="{532C5CE8-ED66-4A1B-BE0C-8A14720AE5CF}">
      <dgm:prSet/>
      <dgm:spPr/>
      <dgm:t>
        <a:bodyPr/>
        <a:lstStyle/>
        <a:p>
          <a:endParaRPr lang="zh-TW" altLang="en-US"/>
        </a:p>
      </dgm:t>
    </dgm:pt>
    <dgm:pt modelId="{7385A263-C611-4842-B8DB-688C6A50D812}" type="sibTrans" cxnId="{532C5CE8-ED66-4A1B-BE0C-8A14720AE5CF}">
      <dgm:prSet/>
      <dgm:spPr/>
      <dgm:t>
        <a:bodyPr/>
        <a:lstStyle/>
        <a:p>
          <a:endParaRPr lang="zh-TW" altLang="en-US"/>
        </a:p>
      </dgm:t>
    </dgm:pt>
    <dgm:pt modelId="{AE378E43-8D32-4026-83F3-9A8D3D80BCB0}" type="pres">
      <dgm:prSet presAssocID="{292A0303-B0DB-40BA-B7E3-77A515668C33}" presName="Name0" presStyleCnt="0">
        <dgm:presLayoutVars>
          <dgm:dir/>
          <dgm:animLvl val="lvl"/>
          <dgm:resizeHandles val="exact"/>
        </dgm:presLayoutVars>
      </dgm:prSet>
      <dgm:spPr/>
    </dgm:pt>
    <dgm:pt modelId="{E9075B6B-1405-4550-BE32-79A91AA8C46D}" type="pres">
      <dgm:prSet presAssocID="{0DEC140B-40AD-4840-BD0D-494B3FB66CD3}" presName="parTxOnly" presStyleLbl="node1" presStyleIdx="0" presStyleCnt="3" custLinFactX="-24988" custLinFactY="-100000" custLinFactNeighborX="-100000" custLinFactNeighborY="-112213">
        <dgm:presLayoutVars>
          <dgm:chMax val="0"/>
          <dgm:chPref val="0"/>
          <dgm:bulletEnabled val="1"/>
        </dgm:presLayoutVars>
      </dgm:prSet>
      <dgm:spPr/>
    </dgm:pt>
    <dgm:pt modelId="{88D656C2-AD58-44EC-B9E9-BFA8CE85210A}" type="pres">
      <dgm:prSet presAssocID="{4AE76EB3-DE80-46CA-B3F8-BF27BA1FA7E5}" presName="parTxOnlySpace" presStyleCnt="0"/>
      <dgm:spPr/>
    </dgm:pt>
    <dgm:pt modelId="{EF78F1B4-4397-4BAE-B73B-7DD0AA8F84D3}" type="pres">
      <dgm:prSet presAssocID="{31825758-346B-401D-86BC-A2C36F8CD197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DB33F76E-7C4C-4B97-94FC-11A52919C4EC}" type="pres">
      <dgm:prSet presAssocID="{3A566192-A84C-4994-8D07-760A47AADAE9}" presName="parTxOnlySpace" presStyleCnt="0"/>
      <dgm:spPr/>
    </dgm:pt>
    <dgm:pt modelId="{1926F53E-EE97-4285-91E5-8A01C534291E}" type="pres">
      <dgm:prSet presAssocID="{DC0C866C-E98D-4DE2-A1B1-52F9BDD12080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C252C647-6814-45D0-B80E-527C1F93AF40}" type="presOf" srcId="{DC0C866C-E98D-4DE2-A1B1-52F9BDD12080}" destId="{1926F53E-EE97-4285-91E5-8A01C534291E}" srcOrd="0" destOrd="0" presId="urn:microsoft.com/office/officeart/2005/8/layout/chevron1"/>
    <dgm:cxn modelId="{6CD35E71-F738-40EC-BE7C-AACA38418C05}" type="presOf" srcId="{292A0303-B0DB-40BA-B7E3-77A515668C33}" destId="{AE378E43-8D32-4026-83F3-9A8D3D80BCB0}" srcOrd="0" destOrd="0" presId="urn:microsoft.com/office/officeart/2005/8/layout/chevron1"/>
    <dgm:cxn modelId="{79F7C871-D490-446A-BB95-6ABBA7BA9F6B}" type="presOf" srcId="{31825758-346B-401D-86BC-A2C36F8CD197}" destId="{EF78F1B4-4397-4BAE-B73B-7DD0AA8F84D3}" srcOrd="0" destOrd="0" presId="urn:microsoft.com/office/officeart/2005/8/layout/chevron1"/>
    <dgm:cxn modelId="{95A37295-31E7-4490-81BA-4612559C214E}" type="presOf" srcId="{0DEC140B-40AD-4840-BD0D-494B3FB66CD3}" destId="{E9075B6B-1405-4550-BE32-79A91AA8C46D}" srcOrd="0" destOrd="0" presId="urn:microsoft.com/office/officeart/2005/8/layout/chevron1"/>
    <dgm:cxn modelId="{3520D0AE-C758-49BF-91EC-8E05FD9E3897}" srcId="{292A0303-B0DB-40BA-B7E3-77A515668C33}" destId="{0DEC140B-40AD-4840-BD0D-494B3FB66CD3}" srcOrd="0" destOrd="0" parTransId="{3B334BED-22E3-4B05-B6B3-B590682E5C3C}" sibTransId="{4AE76EB3-DE80-46CA-B3F8-BF27BA1FA7E5}"/>
    <dgm:cxn modelId="{F109E3B1-031A-408D-B6E1-6EA169136D81}" srcId="{292A0303-B0DB-40BA-B7E3-77A515668C33}" destId="{31825758-346B-401D-86BC-A2C36F8CD197}" srcOrd="1" destOrd="0" parTransId="{262C1D01-1ABC-42AC-925F-DDA1D95EB0EF}" sibTransId="{3A566192-A84C-4994-8D07-760A47AADAE9}"/>
    <dgm:cxn modelId="{532C5CE8-ED66-4A1B-BE0C-8A14720AE5CF}" srcId="{292A0303-B0DB-40BA-B7E3-77A515668C33}" destId="{DC0C866C-E98D-4DE2-A1B1-52F9BDD12080}" srcOrd="2" destOrd="0" parTransId="{9AB809D5-F52D-4BFC-A032-0FAFED49E3FC}" sibTransId="{7385A263-C611-4842-B8DB-688C6A50D812}"/>
    <dgm:cxn modelId="{5A705534-0C0A-4ED3-BD59-44C691448306}" type="presParOf" srcId="{AE378E43-8D32-4026-83F3-9A8D3D80BCB0}" destId="{E9075B6B-1405-4550-BE32-79A91AA8C46D}" srcOrd="0" destOrd="0" presId="urn:microsoft.com/office/officeart/2005/8/layout/chevron1"/>
    <dgm:cxn modelId="{095A5F25-45A2-4B75-8929-8F7273A91592}" type="presParOf" srcId="{AE378E43-8D32-4026-83F3-9A8D3D80BCB0}" destId="{88D656C2-AD58-44EC-B9E9-BFA8CE85210A}" srcOrd="1" destOrd="0" presId="urn:microsoft.com/office/officeart/2005/8/layout/chevron1"/>
    <dgm:cxn modelId="{DE4E3491-86D5-4B2C-93A2-E7BAD8537A71}" type="presParOf" srcId="{AE378E43-8D32-4026-83F3-9A8D3D80BCB0}" destId="{EF78F1B4-4397-4BAE-B73B-7DD0AA8F84D3}" srcOrd="2" destOrd="0" presId="urn:microsoft.com/office/officeart/2005/8/layout/chevron1"/>
    <dgm:cxn modelId="{C74A3CD6-C8F3-462F-98D4-973F09A02E20}" type="presParOf" srcId="{AE378E43-8D32-4026-83F3-9A8D3D80BCB0}" destId="{DB33F76E-7C4C-4B97-94FC-11A52919C4EC}" srcOrd="3" destOrd="0" presId="urn:microsoft.com/office/officeart/2005/8/layout/chevron1"/>
    <dgm:cxn modelId="{E3B9CDA4-2811-4EDB-82BA-E93396164B92}" type="presParOf" srcId="{AE378E43-8D32-4026-83F3-9A8D3D80BCB0}" destId="{1926F53E-EE97-4285-91E5-8A01C534291E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92A0303-B0DB-40BA-B7E3-77A515668C33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DEC140B-40AD-4840-BD0D-494B3FB66CD3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TW" altLang="en-US" sz="1000" b="1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第四週</a:t>
          </a:r>
          <a:endParaRPr lang="en-US" altLang="zh-TW" sz="1000" b="1" dirty="0">
            <a:solidFill>
              <a:schemeClr val="tx1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  <a:p>
          <a:r>
            <a:rPr lang="en-US" altLang="zh-TW" sz="1000" b="1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3/11</a:t>
          </a:r>
          <a:endParaRPr lang="zh-TW" altLang="en-US" sz="1000" b="1" dirty="0">
            <a:solidFill>
              <a:schemeClr val="tx1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3B334BED-22E3-4B05-B6B3-B590682E5C3C}" type="parTrans" cxnId="{3520D0AE-C758-49BF-91EC-8E05FD9E3897}">
      <dgm:prSet/>
      <dgm:spPr/>
      <dgm:t>
        <a:bodyPr/>
        <a:lstStyle/>
        <a:p>
          <a:endParaRPr lang="zh-TW" altLang="en-US"/>
        </a:p>
      </dgm:t>
    </dgm:pt>
    <dgm:pt modelId="{4AE76EB3-DE80-46CA-B3F8-BF27BA1FA7E5}" type="sibTrans" cxnId="{3520D0AE-C758-49BF-91EC-8E05FD9E3897}">
      <dgm:prSet/>
      <dgm:spPr/>
      <dgm:t>
        <a:bodyPr/>
        <a:lstStyle/>
        <a:p>
          <a:endParaRPr lang="zh-TW" altLang="en-US"/>
        </a:p>
      </dgm:t>
    </dgm:pt>
    <dgm:pt modelId="{31825758-346B-401D-86BC-A2C36F8CD197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TW" altLang="en-US" sz="1000" b="1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第五週</a:t>
          </a:r>
          <a:endParaRPr lang="en-US" altLang="zh-TW" sz="1000" b="1" dirty="0">
            <a:solidFill>
              <a:schemeClr val="tx1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  <a:p>
          <a:r>
            <a:rPr lang="en-US" altLang="zh-TW" sz="1000" b="1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3/18</a:t>
          </a:r>
          <a:endParaRPr lang="zh-TW" altLang="en-US" sz="1000" b="1" dirty="0">
            <a:solidFill>
              <a:schemeClr val="tx1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262C1D01-1ABC-42AC-925F-DDA1D95EB0EF}" type="parTrans" cxnId="{F109E3B1-031A-408D-B6E1-6EA169136D81}">
      <dgm:prSet/>
      <dgm:spPr/>
      <dgm:t>
        <a:bodyPr/>
        <a:lstStyle/>
        <a:p>
          <a:endParaRPr lang="zh-TW" altLang="en-US"/>
        </a:p>
      </dgm:t>
    </dgm:pt>
    <dgm:pt modelId="{3A566192-A84C-4994-8D07-760A47AADAE9}" type="sibTrans" cxnId="{F109E3B1-031A-408D-B6E1-6EA169136D81}">
      <dgm:prSet/>
      <dgm:spPr/>
      <dgm:t>
        <a:bodyPr/>
        <a:lstStyle/>
        <a:p>
          <a:endParaRPr lang="zh-TW" altLang="en-US"/>
        </a:p>
      </dgm:t>
    </dgm:pt>
    <dgm:pt modelId="{DC0C866C-E98D-4DE2-A1B1-52F9BDD12080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TW" altLang="en-US" sz="1000" b="1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第六週</a:t>
          </a:r>
          <a:endParaRPr lang="en-US" altLang="zh-TW" sz="1000" b="1" dirty="0">
            <a:solidFill>
              <a:schemeClr val="tx1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  <a:p>
          <a:r>
            <a:rPr lang="en-US" altLang="zh-TW" sz="1000" b="1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3/25</a:t>
          </a:r>
          <a:endParaRPr lang="zh-TW" altLang="en-US" sz="1000" b="1" dirty="0">
            <a:solidFill>
              <a:schemeClr val="tx1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9AB809D5-F52D-4BFC-A032-0FAFED49E3FC}" type="parTrans" cxnId="{532C5CE8-ED66-4A1B-BE0C-8A14720AE5CF}">
      <dgm:prSet/>
      <dgm:spPr/>
      <dgm:t>
        <a:bodyPr/>
        <a:lstStyle/>
        <a:p>
          <a:endParaRPr lang="zh-TW" altLang="en-US"/>
        </a:p>
      </dgm:t>
    </dgm:pt>
    <dgm:pt modelId="{7385A263-C611-4842-B8DB-688C6A50D812}" type="sibTrans" cxnId="{532C5CE8-ED66-4A1B-BE0C-8A14720AE5CF}">
      <dgm:prSet/>
      <dgm:spPr/>
      <dgm:t>
        <a:bodyPr/>
        <a:lstStyle/>
        <a:p>
          <a:endParaRPr lang="zh-TW" altLang="en-US"/>
        </a:p>
      </dgm:t>
    </dgm:pt>
    <dgm:pt modelId="{AE378E43-8D32-4026-83F3-9A8D3D80BCB0}" type="pres">
      <dgm:prSet presAssocID="{292A0303-B0DB-40BA-B7E3-77A515668C33}" presName="Name0" presStyleCnt="0">
        <dgm:presLayoutVars>
          <dgm:dir/>
          <dgm:animLvl val="lvl"/>
          <dgm:resizeHandles val="exact"/>
        </dgm:presLayoutVars>
      </dgm:prSet>
      <dgm:spPr/>
    </dgm:pt>
    <dgm:pt modelId="{E9075B6B-1405-4550-BE32-79A91AA8C46D}" type="pres">
      <dgm:prSet presAssocID="{0DEC140B-40AD-4840-BD0D-494B3FB66CD3}" presName="parTxOnly" presStyleLbl="node1" presStyleIdx="0" presStyleCnt="3" custLinFactX="-71723" custLinFactNeighborX="-100000" custLinFactNeighborY="-1720">
        <dgm:presLayoutVars>
          <dgm:chMax val="0"/>
          <dgm:chPref val="0"/>
          <dgm:bulletEnabled val="1"/>
        </dgm:presLayoutVars>
      </dgm:prSet>
      <dgm:spPr/>
    </dgm:pt>
    <dgm:pt modelId="{88D656C2-AD58-44EC-B9E9-BFA8CE85210A}" type="pres">
      <dgm:prSet presAssocID="{4AE76EB3-DE80-46CA-B3F8-BF27BA1FA7E5}" presName="parTxOnlySpace" presStyleCnt="0"/>
      <dgm:spPr/>
    </dgm:pt>
    <dgm:pt modelId="{EF78F1B4-4397-4BAE-B73B-7DD0AA8F84D3}" type="pres">
      <dgm:prSet presAssocID="{31825758-346B-401D-86BC-A2C36F8CD197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DB33F76E-7C4C-4B97-94FC-11A52919C4EC}" type="pres">
      <dgm:prSet presAssocID="{3A566192-A84C-4994-8D07-760A47AADAE9}" presName="parTxOnlySpace" presStyleCnt="0"/>
      <dgm:spPr/>
    </dgm:pt>
    <dgm:pt modelId="{1926F53E-EE97-4285-91E5-8A01C534291E}" type="pres">
      <dgm:prSet presAssocID="{DC0C866C-E98D-4DE2-A1B1-52F9BDD12080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C252C647-6814-45D0-B80E-527C1F93AF40}" type="presOf" srcId="{DC0C866C-E98D-4DE2-A1B1-52F9BDD12080}" destId="{1926F53E-EE97-4285-91E5-8A01C534291E}" srcOrd="0" destOrd="0" presId="urn:microsoft.com/office/officeart/2005/8/layout/chevron1"/>
    <dgm:cxn modelId="{6CD35E71-F738-40EC-BE7C-AACA38418C05}" type="presOf" srcId="{292A0303-B0DB-40BA-B7E3-77A515668C33}" destId="{AE378E43-8D32-4026-83F3-9A8D3D80BCB0}" srcOrd="0" destOrd="0" presId="urn:microsoft.com/office/officeart/2005/8/layout/chevron1"/>
    <dgm:cxn modelId="{79F7C871-D490-446A-BB95-6ABBA7BA9F6B}" type="presOf" srcId="{31825758-346B-401D-86BC-A2C36F8CD197}" destId="{EF78F1B4-4397-4BAE-B73B-7DD0AA8F84D3}" srcOrd="0" destOrd="0" presId="urn:microsoft.com/office/officeart/2005/8/layout/chevron1"/>
    <dgm:cxn modelId="{95A37295-31E7-4490-81BA-4612559C214E}" type="presOf" srcId="{0DEC140B-40AD-4840-BD0D-494B3FB66CD3}" destId="{E9075B6B-1405-4550-BE32-79A91AA8C46D}" srcOrd="0" destOrd="0" presId="urn:microsoft.com/office/officeart/2005/8/layout/chevron1"/>
    <dgm:cxn modelId="{3520D0AE-C758-49BF-91EC-8E05FD9E3897}" srcId="{292A0303-B0DB-40BA-B7E3-77A515668C33}" destId="{0DEC140B-40AD-4840-BD0D-494B3FB66CD3}" srcOrd="0" destOrd="0" parTransId="{3B334BED-22E3-4B05-B6B3-B590682E5C3C}" sibTransId="{4AE76EB3-DE80-46CA-B3F8-BF27BA1FA7E5}"/>
    <dgm:cxn modelId="{F109E3B1-031A-408D-B6E1-6EA169136D81}" srcId="{292A0303-B0DB-40BA-B7E3-77A515668C33}" destId="{31825758-346B-401D-86BC-A2C36F8CD197}" srcOrd="1" destOrd="0" parTransId="{262C1D01-1ABC-42AC-925F-DDA1D95EB0EF}" sibTransId="{3A566192-A84C-4994-8D07-760A47AADAE9}"/>
    <dgm:cxn modelId="{532C5CE8-ED66-4A1B-BE0C-8A14720AE5CF}" srcId="{292A0303-B0DB-40BA-B7E3-77A515668C33}" destId="{DC0C866C-E98D-4DE2-A1B1-52F9BDD12080}" srcOrd="2" destOrd="0" parTransId="{9AB809D5-F52D-4BFC-A032-0FAFED49E3FC}" sibTransId="{7385A263-C611-4842-B8DB-688C6A50D812}"/>
    <dgm:cxn modelId="{5A705534-0C0A-4ED3-BD59-44C691448306}" type="presParOf" srcId="{AE378E43-8D32-4026-83F3-9A8D3D80BCB0}" destId="{E9075B6B-1405-4550-BE32-79A91AA8C46D}" srcOrd="0" destOrd="0" presId="urn:microsoft.com/office/officeart/2005/8/layout/chevron1"/>
    <dgm:cxn modelId="{095A5F25-45A2-4B75-8929-8F7273A91592}" type="presParOf" srcId="{AE378E43-8D32-4026-83F3-9A8D3D80BCB0}" destId="{88D656C2-AD58-44EC-B9E9-BFA8CE85210A}" srcOrd="1" destOrd="0" presId="urn:microsoft.com/office/officeart/2005/8/layout/chevron1"/>
    <dgm:cxn modelId="{DE4E3491-86D5-4B2C-93A2-E7BAD8537A71}" type="presParOf" srcId="{AE378E43-8D32-4026-83F3-9A8D3D80BCB0}" destId="{EF78F1B4-4397-4BAE-B73B-7DD0AA8F84D3}" srcOrd="2" destOrd="0" presId="urn:microsoft.com/office/officeart/2005/8/layout/chevron1"/>
    <dgm:cxn modelId="{C74A3CD6-C8F3-462F-98D4-973F09A02E20}" type="presParOf" srcId="{AE378E43-8D32-4026-83F3-9A8D3D80BCB0}" destId="{DB33F76E-7C4C-4B97-94FC-11A52919C4EC}" srcOrd="3" destOrd="0" presId="urn:microsoft.com/office/officeart/2005/8/layout/chevron1"/>
    <dgm:cxn modelId="{E3B9CDA4-2811-4EDB-82BA-E93396164B92}" type="presParOf" srcId="{AE378E43-8D32-4026-83F3-9A8D3D80BCB0}" destId="{1926F53E-EE97-4285-91E5-8A01C534291E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92A0303-B0DB-40BA-B7E3-77A515668C33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DEC140B-40AD-4840-BD0D-494B3FB66CD3}">
      <dgm:prSet phldrT="[文字]"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TW" altLang="en-US" sz="1000" b="1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第七週</a:t>
          </a:r>
          <a:endParaRPr lang="en-US" altLang="zh-TW" sz="1000" b="1" dirty="0">
            <a:solidFill>
              <a:schemeClr val="tx1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  <a:p>
          <a:r>
            <a:rPr lang="en-US" altLang="zh-TW" sz="1000" b="1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4/1</a:t>
          </a:r>
          <a:endParaRPr lang="zh-TW" altLang="en-US" sz="1000" b="1" dirty="0">
            <a:solidFill>
              <a:schemeClr val="tx1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3B334BED-22E3-4B05-B6B3-B590682E5C3C}" type="parTrans" cxnId="{3520D0AE-C758-49BF-91EC-8E05FD9E3897}">
      <dgm:prSet/>
      <dgm:spPr/>
      <dgm:t>
        <a:bodyPr/>
        <a:lstStyle/>
        <a:p>
          <a:endParaRPr lang="zh-TW" altLang="en-US"/>
        </a:p>
      </dgm:t>
    </dgm:pt>
    <dgm:pt modelId="{4AE76EB3-DE80-46CA-B3F8-BF27BA1FA7E5}" type="sibTrans" cxnId="{3520D0AE-C758-49BF-91EC-8E05FD9E3897}">
      <dgm:prSet/>
      <dgm:spPr/>
      <dgm:t>
        <a:bodyPr/>
        <a:lstStyle/>
        <a:p>
          <a:endParaRPr lang="zh-TW" altLang="en-US"/>
        </a:p>
      </dgm:t>
    </dgm:pt>
    <dgm:pt modelId="{31825758-346B-401D-86BC-A2C36F8CD197}">
      <dgm:prSet phldrT="[文字]"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TW" altLang="en-US" sz="1000" b="1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第八週</a:t>
          </a:r>
          <a:endParaRPr lang="en-US" altLang="zh-TW" sz="1000" b="1" dirty="0">
            <a:solidFill>
              <a:schemeClr val="tx1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  <a:p>
          <a:r>
            <a:rPr lang="en-US" altLang="zh-TW" sz="1000" b="1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4/8</a:t>
          </a:r>
          <a:endParaRPr lang="zh-TW" altLang="en-US" sz="1000" b="1" dirty="0">
            <a:solidFill>
              <a:schemeClr val="tx1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262C1D01-1ABC-42AC-925F-DDA1D95EB0EF}" type="parTrans" cxnId="{F109E3B1-031A-408D-B6E1-6EA169136D81}">
      <dgm:prSet/>
      <dgm:spPr/>
      <dgm:t>
        <a:bodyPr/>
        <a:lstStyle/>
        <a:p>
          <a:endParaRPr lang="zh-TW" altLang="en-US"/>
        </a:p>
      </dgm:t>
    </dgm:pt>
    <dgm:pt modelId="{3A566192-A84C-4994-8D07-760A47AADAE9}" type="sibTrans" cxnId="{F109E3B1-031A-408D-B6E1-6EA169136D81}">
      <dgm:prSet/>
      <dgm:spPr/>
      <dgm:t>
        <a:bodyPr/>
        <a:lstStyle/>
        <a:p>
          <a:endParaRPr lang="zh-TW" altLang="en-US"/>
        </a:p>
      </dgm:t>
    </dgm:pt>
    <dgm:pt modelId="{DC0C866C-E98D-4DE2-A1B1-52F9BDD12080}">
      <dgm:prSet phldrT="[文字]"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TW" altLang="en-US" sz="1000" b="1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第九週</a:t>
          </a:r>
          <a:endParaRPr lang="en-US" altLang="zh-TW" sz="1000" b="1" dirty="0">
            <a:solidFill>
              <a:schemeClr val="tx1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  <a:p>
          <a:r>
            <a:rPr lang="en-US" altLang="zh-TW" sz="1000" b="1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4/15</a:t>
          </a:r>
          <a:endParaRPr lang="zh-TW" altLang="en-US" sz="1000" b="1" dirty="0">
            <a:solidFill>
              <a:schemeClr val="tx1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9AB809D5-F52D-4BFC-A032-0FAFED49E3FC}" type="parTrans" cxnId="{532C5CE8-ED66-4A1B-BE0C-8A14720AE5CF}">
      <dgm:prSet/>
      <dgm:spPr/>
      <dgm:t>
        <a:bodyPr/>
        <a:lstStyle/>
        <a:p>
          <a:endParaRPr lang="zh-TW" altLang="en-US"/>
        </a:p>
      </dgm:t>
    </dgm:pt>
    <dgm:pt modelId="{7385A263-C611-4842-B8DB-688C6A50D812}" type="sibTrans" cxnId="{532C5CE8-ED66-4A1B-BE0C-8A14720AE5CF}">
      <dgm:prSet/>
      <dgm:spPr/>
      <dgm:t>
        <a:bodyPr/>
        <a:lstStyle/>
        <a:p>
          <a:endParaRPr lang="zh-TW" altLang="en-US"/>
        </a:p>
      </dgm:t>
    </dgm:pt>
    <dgm:pt modelId="{AE378E43-8D32-4026-83F3-9A8D3D80BCB0}" type="pres">
      <dgm:prSet presAssocID="{292A0303-B0DB-40BA-B7E3-77A515668C33}" presName="Name0" presStyleCnt="0">
        <dgm:presLayoutVars>
          <dgm:dir/>
          <dgm:animLvl val="lvl"/>
          <dgm:resizeHandles val="exact"/>
        </dgm:presLayoutVars>
      </dgm:prSet>
      <dgm:spPr/>
    </dgm:pt>
    <dgm:pt modelId="{E9075B6B-1405-4550-BE32-79A91AA8C46D}" type="pres">
      <dgm:prSet presAssocID="{0DEC140B-40AD-4840-BD0D-494B3FB66CD3}" presName="parTxOnly" presStyleLbl="node1" presStyleIdx="0" presStyleCnt="3" custLinFactX="-24988" custLinFactY="-100000" custLinFactNeighborX="-100000" custLinFactNeighborY="-112213">
        <dgm:presLayoutVars>
          <dgm:chMax val="0"/>
          <dgm:chPref val="0"/>
          <dgm:bulletEnabled val="1"/>
        </dgm:presLayoutVars>
      </dgm:prSet>
      <dgm:spPr/>
    </dgm:pt>
    <dgm:pt modelId="{88D656C2-AD58-44EC-B9E9-BFA8CE85210A}" type="pres">
      <dgm:prSet presAssocID="{4AE76EB3-DE80-46CA-B3F8-BF27BA1FA7E5}" presName="parTxOnlySpace" presStyleCnt="0"/>
      <dgm:spPr/>
    </dgm:pt>
    <dgm:pt modelId="{EF78F1B4-4397-4BAE-B73B-7DD0AA8F84D3}" type="pres">
      <dgm:prSet presAssocID="{31825758-346B-401D-86BC-A2C36F8CD197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DB33F76E-7C4C-4B97-94FC-11A52919C4EC}" type="pres">
      <dgm:prSet presAssocID="{3A566192-A84C-4994-8D07-760A47AADAE9}" presName="parTxOnlySpace" presStyleCnt="0"/>
      <dgm:spPr/>
    </dgm:pt>
    <dgm:pt modelId="{1926F53E-EE97-4285-91E5-8A01C534291E}" type="pres">
      <dgm:prSet presAssocID="{DC0C866C-E98D-4DE2-A1B1-52F9BDD12080}" presName="parTxOnly" presStyleLbl="node1" presStyleIdx="2" presStyleCnt="3" custLinFactNeighborX="10745">
        <dgm:presLayoutVars>
          <dgm:chMax val="0"/>
          <dgm:chPref val="0"/>
          <dgm:bulletEnabled val="1"/>
        </dgm:presLayoutVars>
      </dgm:prSet>
      <dgm:spPr/>
    </dgm:pt>
  </dgm:ptLst>
  <dgm:cxnLst>
    <dgm:cxn modelId="{C252C647-6814-45D0-B80E-527C1F93AF40}" type="presOf" srcId="{DC0C866C-E98D-4DE2-A1B1-52F9BDD12080}" destId="{1926F53E-EE97-4285-91E5-8A01C534291E}" srcOrd="0" destOrd="0" presId="urn:microsoft.com/office/officeart/2005/8/layout/chevron1"/>
    <dgm:cxn modelId="{6CD35E71-F738-40EC-BE7C-AACA38418C05}" type="presOf" srcId="{292A0303-B0DB-40BA-B7E3-77A515668C33}" destId="{AE378E43-8D32-4026-83F3-9A8D3D80BCB0}" srcOrd="0" destOrd="0" presId="urn:microsoft.com/office/officeart/2005/8/layout/chevron1"/>
    <dgm:cxn modelId="{79F7C871-D490-446A-BB95-6ABBA7BA9F6B}" type="presOf" srcId="{31825758-346B-401D-86BC-A2C36F8CD197}" destId="{EF78F1B4-4397-4BAE-B73B-7DD0AA8F84D3}" srcOrd="0" destOrd="0" presId="urn:microsoft.com/office/officeart/2005/8/layout/chevron1"/>
    <dgm:cxn modelId="{95A37295-31E7-4490-81BA-4612559C214E}" type="presOf" srcId="{0DEC140B-40AD-4840-BD0D-494B3FB66CD3}" destId="{E9075B6B-1405-4550-BE32-79A91AA8C46D}" srcOrd="0" destOrd="0" presId="urn:microsoft.com/office/officeart/2005/8/layout/chevron1"/>
    <dgm:cxn modelId="{3520D0AE-C758-49BF-91EC-8E05FD9E3897}" srcId="{292A0303-B0DB-40BA-B7E3-77A515668C33}" destId="{0DEC140B-40AD-4840-BD0D-494B3FB66CD3}" srcOrd="0" destOrd="0" parTransId="{3B334BED-22E3-4B05-B6B3-B590682E5C3C}" sibTransId="{4AE76EB3-DE80-46CA-B3F8-BF27BA1FA7E5}"/>
    <dgm:cxn modelId="{F109E3B1-031A-408D-B6E1-6EA169136D81}" srcId="{292A0303-B0DB-40BA-B7E3-77A515668C33}" destId="{31825758-346B-401D-86BC-A2C36F8CD197}" srcOrd="1" destOrd="0" parTransId="{262C1D01-1ABC-42AC-925F-DDA1D95EB0EF}" sibTransId="{3A566192-A84C-4994-8D07-760A47AADAE9}"/>
    <dgm:cxn modelId="{532C5CE8-ED66-4A1B-BE0C-8A14720AE5CF}" srcId="{292A0303-B0DB-40BA-B7E3-77A515668C33}" destId="{DC0C866C-E98D-4DE2-A1B1-52F9BDD12080}" srcOrd="2" destOrd="0" parTransId="{9AB809D5-F52D-4BFC-A032-0FAFED49E3FC}" sibTransId="{7385A263-C611-4842-B8DB-688C6A50D812}"/>
    <dgm:cxn modelId="{5A705534-0C0A-4ED3-BD59-44C691448306}" type="presParOf" srcId="{AE378E43-8D32-4026-83F3-9A8D3D80BCB0}" destId="{E9075B6B-1405-4550-BE32-79A91AA8C46D}" srcOrd="0" destOrd="0" presId="urn:microsoft.com/office/officeart/2005/8/layout/chevron1"/>
    <dgm:cxn modelId="{095A5F25-45A2-4B75-8929-8F7273A91592}" type="presParOf" srcId="{AE378E43-8D32-4026-83F3-9A8D3D80BCB0}" destId="{88D656C2-AD58-44EC-B9E9-BFA8CE85210A}" srcOrd="1" destOrd="0" presId="urn:microsoft.com/office/officeart/2005/8/layout/chevron1"/>
    <dgm:cxn modelId="{DE4E3491-86D5-4B2C-93A2-E7BAD8537A71}" type="presParOf" srcId="{AE378E43-8D32-4026-83F3-9A8D3D80BCB0}" destId="{EF78F1B4-4397-4BAE-B73B-7DD0AA8F84D3}" srcOrd="2" destOrd="0" presId="urn:microsoft.com/office/officeart/2005/8/layout/chevron1"/>
    <dgm:cxn modelId="{C74A3CD6-C8F3-462F-98D4-973F09A02E20}" type="presParOf" srcId="{AE378E43-8D32-4026-83F3-9A8D3D80BCB0}" destId="{DB33F76E-7C4C-4B97-94FC-11A52919C4EC}" srcOrd="3" destOrd="0" presId="urn:microsoft.com/office/officeart/2005/8/layout/chevron1"/>
    <dgm:cxn modelId="{E3B9CDA4-2811-4EDB-82BA-E93396164B92}" type="presParOf" srcId="{AE378E43-8D32-4026-83F3-9A8D3D80BCB0}" destId="{1926F53E-EE97-4285-91E5-8A01C534291E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50CEDE2-F0B6-4D67-90C5-A92CBC54266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A7913636-BF9B-4F24-BE06-D5FC35018407}" type="pres">
      <dgm:prSet presAssocID="{E50CEDE2-F0B6-4D67-90C5-A92CBC542666}" presName="Name0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05784484-96CE-4593-984E-7BE25010DF3A}" type="presOf" srcId="{E50CEDE2-F0B6-4D67-90C5-A92CBC542666}" destId="{A7913636-BF9B-4F24-BE06-D5FC35018407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075B6B-1405-4550-BE32-79A91AA8C46D}">
      <dsp:nvSpPr>
        <dsp:cNvPr id="0" name=""/>
        <dsp:cNvSpPr/>
      </dsp:nvSpPr>
      <dsp:spPr>
        <a:xfrm>
          <a:off x="0" y="0"/>
          <a:ext cx="1022900" cy="409160"/>
        </a:xfrm>
        <a:prstGeom prst="chevron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000" b="1" kern="12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第一週</a:t>
          </a:r>
          <a:endParaRPr lang="en-US" altLang="zh-TW" sz="1000" b="1" kern="1200" dirty="0">
            <a:solidFill>
              <a:schemeClr val="tx1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000" b="1" kern="12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2/18</a:t>
          </a:r>
          <a:endParaRPr lang="zh-TW" altLang="en-US" sz="1000" b="1" kern="1200" dirty="0">
            <a:solidFill>
              <a:schemeClr val="tx1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204580" y="0"/>
        <a:ext cx="613740" cy="409160"/>
      </dsp:txXfrm>
    </dsp:sp>
    <dsp:sp modelId="{EF78F1B4-4397-4BAE-B73B-7DD0AA8F84D3}">
      <dsp:nvSpPr>
        <dsp:cNvPr id="0" name=""/>
        <dsp:cNvSpPr/>
      </dsp:nvSpPr>
      <dsp:spPr>
        <a:xfrm>
          <a:off x="921449" y="3962"/>
          <a:ext cx="1022900" cy="409160"/>
        </a:xfrm>
        <a:prstGeom prst="chevron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000" b="1" kern="12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第二週</a:t>
          </a:r>
          <a:endParaRPr lang="en-US" altLang="zh-TW" sz="1000" b="1" kern="1200" dirty="0">
            <a:solidFill>
              <a:schemeClr val="tx1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000" b="1" kern="12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2/25</a:t>
          </a:r>
          <a:endParaRPr lang="zh-TW" altLang="en-US" sz="1000" b="1" kern="1200" dirty="0">
            <a:solidFill>
              <a:schemeClr val="tx1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1126029" y="3962"/>
        <a:ext cx="613740" cy="409160"/>
      </dsp:txXfrm>
    </dsp:sp>
    <dsp:sp modelId="{1926F53E-EE97-4285-91E5-8A01C534291E}">
      <dsp:nvSpPr>
        <dsp:cNvPr id="0" name=""/>
        <dsp:cNvSpPr/>
      </dsp:nvSpPr>
      <dsp:spPr>
        <a:xfrm>
          <a:off x="1842060" y="3962"/>
          <a:ext cx="1022900" cy="409160"/>
        </a:xfrm>
        <a:prstGeom prst="chevron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000" b="1" kern="12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第三週</a:t>
          </a:r>
          <a:endParaRPr lang="en-US" altLang="zh-TW" sz="1000" b="1" kern="1200" dirty="0">
            <a:solidFill>
              <a:schemeClr val="tx1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000" b="1" kern="12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3/4</a:t>
          </a:r>
          <a:endParaRPr lang="zh-TW" altLang="en-US" sz="1000" b="1" kern="1200" dirty="0">
            <a:solidFill>
              <a:schemeClr val="tx1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2046640" y="3962"/>
        <a:ext cx="613740" cy="4091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075B6B-1405-4550-BE32-79A91AA8C46D}">
      <dsp:nvSpPr>
        <dsp:cNvPr id="0" name=""/>
        <dsp:cNvSpPr/>
      </dsp:nvSpPr>
      <dsp:spPr>
        <a:xfrm>
          <a:off x="0" y="0"/>
          <a:ext cx="1022900" cy="409160"/>
        </a:xfrm>
        <a:prstGeom prst="chevron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000" b="1" kern="12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第四週</a:t>
          </a:r>
          <a:endParaRPr lang="en-US" altLang="zh-TW" sz="1000" b="1" kern="1200" dirty="0">
            <a:solidFill>
              <a:schemeClr val="tx1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000" b="1" kern="12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3/11</a:t>
          </a:r>
          <a:endParaRPr lang="zh-TW" altLang="en-US" sz="1000" b="1" kern="1200" dirty="0">
            <a:solidFill>
              <a:schemeClr val="tx1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204580" y="0"/>
        <a:ext cx="613740" cy="409160"/>
      </dsp:txXfrm>
    </dsp:sp>
    <dsp:sp modelId="{EF78F1B4-4397-4BAE-B73B-7DD0AA8F84D3}">
      <dsp:nvSpPr>
        <dsp:cNvPr id="0" name=""/>
        <dsp:cNvSpPr/>
      </dsp:nvSpPr>
      <dsp:spPr>
        <a:xfrm>
          <a:off x="921449" y="3962"/>
          <a:ext cx="1022900" cy="409160"/>
        </a:xfrm>
        <a:prstGeom prst="chevron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000" b="1" kern="12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第五週</a:t>
          </a:r>
          <a:endParaRPr lang="en-US" altLang="zh-TW" sz="1000" b="1" kern="1200" dirty="0">
            <a:solidFill>
              <a:schemeClr val="tx1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000" b="1" kern="12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3/18</a:t>
          </a:r>
          <a:endParaRPr lang="zh-TW" altLang="en-US" sz="1000" b="1" kern="1200" dirty="0">
            <a:solidFill>
              <a:schemeClr val="tx1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1126029" y="3962"/>
        <a:ext cx="613740" cy="409160"/>
      </dsp:txXfrm>
    </dsp:sp>
    <dsp:sp modelId="{1926F53E-EE97-4285-91E5-8A01C534291E}">
      <dsp:nvSpPr>
        <dsp:cNvPr id="0" name=""/>
        <dsp:cNvSpPr/>
      </dsp:nvSpPr>
      <dsp:spPr>
        <a:xfrm>
          <a:off x="1842060" y="3962"/>
          <a:ext cx="1022900" cy="409160"/>
        </a:xfrm>
        <a:prstGeom prst="chevron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000" b="1" kern="12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第六週</a:t>
          </a:r>
          <a:endParaRPr lang="en-US" altLang="zh-TW" sz="1000" b="1" kern="1200" dirty="0">
            <a:solidFill>
              <a:schemeClr val="tx1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000" b="1" kern="12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3/25</a:t>
          </a:r>
          <a:endParaRPr lang="zh-TW" altLang="en-US" sz="1000" b="1" kern="1200" dirty="0">
            <a:solidFill>
              <a:schemeClr val="tx1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2046640" y="3962"/>
        <a:ext cx="613740" cy="4091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075B6B-1405-4550-BE32-79A91AA8C46D}">
      <dsp:nvSpPr>
        <dsp:cNvPr id="0" name=""/>
        <dsp:cNvSpPr/>
      </dsp:nvSpPr>
      <dsp:spPr>
        <a:xfrm>
          <a:off x="0" y="0"/>
          <a:ext cx="962108" cy="384843"/>
        </a:xfrm>
        <a:prstGeom prst="chevron">
          <a:avLst/>
        </a:prstGeom>
        <a:solidFill>
          <a:schemeClr val="lt1"/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000" b="1" kern="12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第七週</a:t>
          </a:r>
          <a:endParaRPr lang="en-US" altLang="zh-TW" sz="1000" b="1" kern="1200" dirty="0">
            <a:solidFill>
              <a:schemeClr val="tx1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000" b="1" kern="12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4/1</a:t>
          </a:r>
          <a:endParaRPr lang="zh-TW" altLang="en-US" sz="1000" b="1" kern="1200" dirty="0">
            <a:solidFill>
              <a:schemeClr val="tx1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192422" y="0"/>
        <a:ext cx="577265" cy="384843"/>
      </dsp:txXfrm>
    </dsp:sp>
    <dsp:sp modelId="{EF78F1B4-4397-4BAE-B73B-7DD0AA8F84D3}">
      <dsp:nvSpPr>
        <dsp:cNvPr id="0" name=""/>
        <dsp:cNvSpPr/>
      </dsp:nvSpPr>
      <dsp:spPr>
        <a:xfrm>
          <a:off x="866686" y="16120"/>
          <a:ext cx="962108" cy="384843"/>
        </a:xfrm>
        <a:prstGeom prst="chevron">
          <a:avLst/>
        </a:prstGeom>
        <a:solidFill>
          <a:schemeClr val="lt1"/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000" b="1" kern="12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第八週</a:t>
          </a:r>
          <a:endParaRPr lang="en-US" altLang="zh-TW" sz="1000" b="1" kern="1200" dirty="0">
            <a:solidFill>
              <a:schemeClr val="tx1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000" b="1" kern="12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4/8</a:t>
          </a:r>
          <a:endParaRPr lang="zh-TW" altLang="en-US" sz="1000" b="1" kern="1200" dirty="0">
            <a:solidFill>
              <a:schemeClr val="tx1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1059108" y="16120"/>
        <a:ext cx="577265" cy="384843"/>
      </dsp:txXfrm>
    </dsp:sp>
    <dsp:sp modelId="{1926F53E-EE97-4285-91E5-8A01C534291E}">
      <dsp:nvSpPr>
        <dsp:cNvPr id="0" name=""/>
        <dsp:cNvSpPr/>
      </dsp:nvSpPr>
      <dsp:spPr>
        <a:xfrm>
          <a:off x="1733373" y="16120"/>
          <a:ext cx="962108" cy="384843"/>
        </a:xfrm>
        <a:prstGeom prst="chevron">
          <a:avLst/>
        </a:prstGeom>
        <a:solidFill>
          <a:schemeClr val="lt1"/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000" b="1" kern="12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第九週</a:t>
          </a:r>
          <a:endParaRPr lang="en-US" altLang="zh-TW" sz="1000" b="1" kern="1200" dirty="0">
            <a:solidFill>
              <a:schemeClr val="tx1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000" b="1" kern="12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4/15</a:t>
          </a:r>
          <a:endParaRPr lang="zh-TW" altLang="en-US" sz="1000" b="1" kern="1200" dirty="0">
            <a:solidFill>
              <a:schemeClr val="tx1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1925795" y="16120"/>
        <a:ext cx="577265" cy="38484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B1F0A0-6FB6-4739-AAFA-1E5EEA6B65DA}" type="datetimeFigureOut">
              <a:rPr lang="zh-TW" altLang="en-US" smtClean="0"/>
              <a:t>2025/5/13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F015F4-6F60-4512-BB21-31D854B025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7443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F015F4-6F60-4512-BB21-31D854B0253A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2938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F438D6-057E-DA1D-BC7F-24455D37A3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89F6C21-B025-7C71-0BD6-F8775C75EB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582DDF4-13A0-7490-8E43-AB600D81F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2EC98-1800-4B36-97AE-27B36B2BF015}" type="datetimeFigureOut">
              <a:rPr lang="zh-TW" altLang="en-US" smtClean="0"/>
              <a:t>2025/5/13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54C78DB-B4A2-959A-F45A-7E48463FB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FC5EA2D-923E-3EC9-FF21-D8C6A5319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73890-65BD-45E0-A12F-9D656CBAC7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091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05A608-E3C7-383E-EA79-73CA3F47D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FA6E45F-CE8D-F429-69CA-529D109987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E4494F2-0669-A25D-85D7-D5BA699E0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2EC98-1800-4B36-97AE-27B36B2BF015}" type="datetimeFigureOut">
              <a:rPr lang="zh-TW" altLang="en-US" smtClean="0"/>
              <a:t>2025/5/13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42640D2-FCD3-DEA0-A983-1AD755A9C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D6DCE25-602C-14A1-46BC-9ECD8FB8E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73890-65BD-45E0-A12F-9D656CBAC7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3824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C7C7D57-9B97-7980-1C9E-061147C014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2579A7D-4F44-428F-0487-4043CA39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08A1456-5D69-A4D1-FE41-0EBF8A293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2EC98-1800-4B36-97AE-27B36B2BF015}" type="datetimeFigureOut">
              <a:rPr lang="zh-TW" altLang="en-US" smtClean="0"/>
              <a:t>2025/5/13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E97F5EB-499B-3C00-66A9-CDC7853F5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5186FEE-E91A-71A4-4AA1-2A0734305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73890-65BD-45E0-A12F-9D656CBAC7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4974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632685-A1ED-59DD-B357-74A897393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B2C7FC-45BD-46C8-391D-C7474A035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7F90635-C0E1-2417-9218-5240DEB48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2EC98-1800-4B36-97AE-27B36B2BF015}" type="datetimeFigureOut">
              <a:rPr lang="zh-TW" altLang="en-US" smtClean="0"/>
              <a:t>2025/5/13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B27BD34-58F0-2367-4965-A8D0E2DC2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6441BC4-0D81-75C7-BB62-B205B0E47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73890-65BD-45E0-A12F-9D656CBAC7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6913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D46F73-ED25-7649-9D97-F57BC2356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45FB7D0-B3D8-9DC4-2822-4927D32CAB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4A5DD53-7EC1-C43C-FE2C-09CBDE119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2EC98-1800-4B36-97AE-27B36B2BF015}" type="datetimeFigureOut">
              <a:rPr lang="zh-TW" altLang="en-US" smtClean="0"/>
              <a:t>2025/5/13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7648A5A-79D5-10DB-373A-FA7E3FE7A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5303A13-96EB-E14A-0FF2-0AB9B9A3C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73890-65BD-45E0-A12F-9D656CBAC7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03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E9759A-A115-A3E3-7503-E42BC713D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0829E66-2887-DA44-AB42-1DA01E65EF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D581061-CB6B-B798-870E-5AF4FB769F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0E75A8D-F41C-775E-6D61-BCD559406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2EC98-1800-4B36-97AE-27B36B2BF015}" type="datetimeFigureOut">
              <a:rPr lang="zh-TW" altLang="en-US" smtClean="0"/>
              <a:t>2025/5/13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09BFB85-EFBD-6754-6D04-7C95E7E00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EF2F04E-AEF6-C2AD-D29F-E64E4A37A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73890-65BD-45E0-A12F-9D656CBAC7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3786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B47E13-D315-C97C-E883-61015D5E5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B620DA4-8B60-1F9C-DC54-4235BC96A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650C1A8-0AA0-BDCB-5FD5-C105F36D3B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AF3328A-E18E-6D7C-432A-0C95206010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A1227D0-5521-B4F1-E02E-4531520E49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89C877A-0237-A498-A038-DCA3960B3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2EC98-1800-4B36-97AE-27B36B2BF015}" type="datetimeFigureOut">
              <a:rPr lang="zh-TW" altLang="en-US" smtClean="0"/>
              <a:t>2025/5/13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BCD5770-5A49-C91D-686A-97488638D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E6ECF68-3EE2-35F8-E30A-C31223863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73890-65BD-45E0-A12F-9D656CBAC7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0006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92BC69-31FA-D4B8-999E-706AB61B7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80B66E8-45E6-A632-28FD-FB72CCDDF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2EC98-1800-4B36-97AE-27B36B2BF015}" type="datetimeFigureOut">
              <a:rPr lang="zh-TW" altLang="en-US" smtClean="0"/>
              <a:t>2025/5/13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2A59DDF-DC6B-B385-D324-3FDE8B5ED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23FF616-4F1F-68C7-47CE-6563F043C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73890-65BD-45E0-A12F-9D656CBAC7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9409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F9A0E7F-5CB4-921D-78FC-DDA8F9DE3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2EC98-1800-4B36-97AE-27B36B2BF015}" type="datetimeFigureOut">
              <a:rPr lang="zh-TW" altLang="en-US" smtClean="0"/>
              <a:t>2025/5/13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21597C7-14BC-2072-46E2-CD490F679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0198044-FD00-1329-1746-464DA2832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73890-65BD-45E0-A12F-9D656CBAC7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2709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83DE6E-0DE1-23A4-B5BD-097DFCAE4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9EB8C5-602D-D796-5962-DCA931467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F015ED6-3AFD-D217-A556-740278278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DC286D7-0465-282D-19A2-B82631DB2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2EC98-1800-4B36-97AE-27B36B2BF015}" type="datetimeFigureOut">
              <a:rPr lang="zh-TW" altLang="en-US" smtClean="0"/>
              <a:t>2025/5/13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DB654C9-9728-F35A-5BE9-CAA93DF69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0F5EFF9-5892-8407-2982-EE1430172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73890-65BD-45E0-A12F-9D656CBAC7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7389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F23369-BF21-4262-B967-423BA39F3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49D4C74-7981-5BC7-1798-0FA99FA823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DE8DE59-36B0-1B46-7AEC-EF5B482CA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E60586C-46C2-619E-D1FA-E3FDBF183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2EC98-1800-4B36-97AE-27B36B2BF015}" type="datetimeFigureOut">
              <a:rPr lang="zh-TW" altLang="en-US" smtClean="0"/>
              <a:t>2025/5/13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86F2CB8-50C9-5348-E1A4-ACDCE3334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5828806-B498-640B-9453-C14ADE359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73890-65BD-45E0-A12F-9D656CBAC7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0099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B8E8EDA-3637-A0E8-E699-C15ED0BED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F75C009-4CC9-6434-64EE-FBA650BE9F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5391906-1EBA-BD6D-D1D4-7BA2C39ABF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02EC98-1800-4B36-97AE-27B36B2BF015}" type="datetimeFigureOut">
              <a:rPr lang="zh-TW" altLang="en-US" smtClean="0"/>
              <a:t>2025/5/13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620A8F5-C5E4-1DDD-FE63-FBD14C88E6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48D55C3-9679-E2BF-183F-99D746A514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73890-65BD-45E0-A12F-9D656CBAC7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9593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18" Type="http://schemas.openxmlformats.org/officeDocument/2006/relationships/diagramData" Target="../diagrams/data4.xml"/><Relationship Id="rId3" Type="http://schemas.openxmlformats.org/officeDocument/2006/relationships/diagramData" Target="../diagrams/data1.xml"/><Relationship Id="rId21" Type="http://schemas.openxmlformats.org/officeDocument/2006/relationships/diagramColors" Target="../diagrams/colors4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6" Type="http://schemas.openxmlformats.org/officeDocument/2006/relationships/diagramColors" Target="../diagrams/colors3.xml"/><Relationship Id="rId20" Type="http://schemas.openxmlformats.org/officeDocument/2006/relationships/diagramQuickStyle" Target="../diagrams/quickStyle4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2.xml"/><Relationship Id="rId19" Type="http://schemas.openxmlformats.org/officeDocument/2006/relationships/diagramLayout" Target="../diagrams/layout4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Relationship Id="rId22" Type="http://schemas.microsoft.com/office/2007/relationships/diagramDrawing" Target="../diagrams/drawin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群組 29">
            <a:extLst>
              <a:ext uri="{FF2B5EF4-FFF2-40B4-BE49-F238E27FC236}">
                <a16:creationId xmlns:a16="http://schemas.microsoft.com/office/drawing/2014/main" id="{15948290-EDAE-48E0-B07E-5D539FE05CD8}"/>
              </a:ext>
            </a:extLst>
          </p:cNvPr>
          <p:cNvGrpSpPr/>
          <p:nvPr/>
        </p:nvGrpSpPr>
        <p:grpSpPr>
          <a:xfrm>
            <a:off x="332820" y="288471"/>
            <a:ext cx="11526359" cy="6281057"/>
            <a:chOff x="549527" y="1165167"/>
            <a:chExt cx="9198573" cy="4572431"/>
          </a:xfrm>
        </p:grpSpPr>
        <p:grpSp>
          <p:nvGrpSpPr>
            <p:cNvPr id="3" name="群組 2">
              <a:extLst>
                <a:ext uri="{FF2B5EF4-FFF2-40B4-BE49-F238E27FC236}">
                  <a16:creationId xmlns:a16="http://schemas.microsoft.com/office/drawing/2014/main" id="{9A3CF489-2A12-769C-3BC9-F7F17927D107}"/>
                </a:ext>
              </a:extLst>
            </p:cNvPr>
            <p:cNvGrpSpPr/>
            <p:nvPr/>
          </p:nvGrpSpPr>
          <p:grpSpPr>
            <a:xfrm>
              <a:off x="549527" y="3277190"/>
              <a:ext cx="9198573" cy="305973"/>
              <a:chOff x="1449430" y="3177320"/>
              <a:chExt cx="11280104" cy="274750"/>
            </a:xfrm>
            <a:solidFill>
              <a:schemeClr val="accent2">
                <a:lumMod val="20000"/>
                <a:lumOff val="80000"/>
              </a:schemeClr>
            </a:solidFill>
          </p:grpSpPr>
          <p:grpSp>
            <p:nvGrpSpPr>
              <p:cNvPr id="14" name="群組 13">
                <a:extLst>
                  <a:ext uri="{FF2B5EF4-FFF2-40B4-BE49-F238E27FC236}">
                    <a16:creationId xmlns:a16="http://schemas.microsoft.com/office/drawing/2014/main" id="{63D0D625-0763-C3A7-9164-01D3791DE674}"/>
                  </a:ext>
                </a:extLst>
              </p:cNvPr>
              <p:cNvGrpSpPr/>
              <p:nvPr/>
            </p:nvGrpSpPr>
            <p:grpSpPr>
              <a:xfrm>
                <a:off x="1449430" y="3179427"/>
                <a:ext cx="8046908" cy="272643"/>
                <a:chOff x="144476" y="2751588"/>
                <a:chExt cx="12555059" cy="569054"/>
              </a:xfrm>
              <a:grpFill/>
            </p:grpSpPr>
            <p:graphicFrame>
              <p:nvGraphicFramePr>
                <p:cNvPr id="11" name="資料庫圖表 10">
                  <a:extLst>
                    <a:ext uri="{FF2B5EF4-FFF2-40B4-BE49-F238E27FC236}">
                      <a16:creationId xmlns:a16="http://schemas.microsoft.com/office/drawing/2014/main" id="{6CEF6A06-B273-32F4-BE9E-5D88C4E88A40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3769075303"/>
                    </p:ext>
                  </p:extLst>
                </p:nvPr>
              </p:nvGraphicFramePr>
              <p:xfrm>
                <a:off x="144476" y="2751589"/>
                <a:ext cx="4375791" cy="569053"/>
              </p:xfrm>
              <a:graphic>
                <a:graphicData uri="http://schemas.openxmlformats.org/drawingml/2006/diagram">
                  <dgm:relIds xmlns:dgm="http://schemas.openxmlformats.org/drawingml/2006/diagram" xmlns:r="http://schemas.openxmlformats.org/officeDocument/2006/relationships" r:dm="rId3" r:lo="rId4" r:qs="rId5" r:cs="rId6"/>
                </a:graphicData>
              </a:graphic>
            </p:graphicFrame>
            <p:graphicFrame>
              <p:nvGraphicFramePr>
                <p:cNvPr id="12" name="資料庫圖表 11">
                  <a:extLst>
                    <a:ext uri="{FF2B5EF4-FFF2-40B4-BE49-F238E27FC236}">
                      <a16:creationId xmlns:a16="http://schemas.microsoft.com/office/drawing/2014/main" id="{6782D09E-7F01-9877-545A-6CF7D46BD8BE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3717293185"/>
                    </p:ext>
                  </p:extLst>
                </p:nvPr>
              </p:nvGraphicFramePr>
              <p:xfrm>
                <a:off x="4366005" y="2751588"/>
                <a:ext cx="4375791" cy="569053"/>
              </p:xfrm>
              <a:graphic>
                <a:graphicData uri="http://schemas.openxmlformats.org/drawingml/2006/diagram">
                  <dgm:relIds xmlns:dgm="http://schemas.openxmlformats.org/drawingml/2006/diagram" xmlns:r="http://schemas.openxmlformats.org/officeDocument/2006/relationships" r:dm="rId8" r:lo="rId9" r:qs="rId10" r:cs="rId11"/>
                </a:graphicData>
              </a:graphic>
            </p:graphicFrame>
            <p:graphicFrame>
              <p:nvGraphicFramePr>
                <p:cNvPr id="13" name="資料庫圖表 12">
                  <a:extLst>
                    <a:ext uri="{FF2B5EF4-FFF2-40B4-BE49-F238E27FC236}">
                      <a16:creationId xmlns:a16="http://schemas.microsoft.com/office/drawing/2014/main" id="{CA2E7FDC-901B-D4C4-990E-689F9265F186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424052838"/>
                    </p:ext>
                  </p:extLst>
                </p:nvPr>
              </p:nvGraphicFramePr>
              <p:xfrm>
                <a:off x="8583803" y="2751588"/>
                <a:ext cx="4115732" cy="569053"/>
              </p:xfrm>
              <a:graphic>
                <a:graphicData uri="http://schemas.openxmlformats.org/drawingml/2006/diagram">
                  <dgm:relIds xmlns:dgm="http://schemas.openxmlformats.org/drawingml/2006/diagram" xmlns:r="http://schemas.openxmlformats.org/officeDocument/2006/relationships" r:dm="rId13" r:lo="rId14" r:qs="rId15" r:cs="rId16"/>
                </a:graphicData>
              </a:graphic>
            </p:graphicFrame>
          </p:grpSp>
          <p:graphicFrame>
            <p:nvGraphicFramePr>
              <p:cNvPr id="2" name="資料庫圖表 1">
                <a:extLst>
                  <a:ext uri="{FF2B5EF4-FFF2-40B4-BE49-F238E27FC236}">
                    <a16:creationId xmlns:a16="http://schemas.microsoft.com/office/drawing/2014/main" id="{5FB56CC9-4BC5-BB48-1488-46197AF74D28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195167190"/>
                  </p:ext>
                </p:extLst>
              </p:nvPr>
            </p:nvGraphicFramePr>
            <p:xfrm>
              <a:off x="11465942" y="3177320"/>
              <a:ext cx="1263592" cy="27264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8" r:lo="rId19" r:qs="rId20" r:cs="rId21"/>
              </a:graphicData>
            </a:graphic>
          </p:graphicFrame>
        </p:grpSp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1EDBF905-3D22-2A3B-566C-FDD8C8683C32}"/>
                </a:ext>
              </a:extLst>
            </p:cNvPr>
            <p:cNvSpPr/>
            <p:nvPr/>
          </p:nvSpPr>
          <p:spPr>
            <a:xfrm>
              <a:off x="4234764" y="3944205"/>
              <a:ext cx="815929" cy="1753299"/>
            </a:xfrm>
            <a:prstGeom prst="round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2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7C660418-8314-3F57-0FC9-E835539202CA}"/>
                </a:ext>
              </a:extLst>
            </p:cNvPr>
            <p:cNvSpPr/>
            <p:nvPr/>
          </p:nvSpPr>
          <p:spPr>
            <a:xfrm>
              <a:off x="4965625" y="1165167"/>
              <a:ext cx="723319" cy="1753299"/>
            </a:xfrm>
            <a:prstGeom prst="round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2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5" name="矩形: 圓角 14">
              <a:extLst>
                <a:ext uri="{FF2B5EF4-FFF2-40B4-BE49-F238E27FC236}">
                  <a16:creationId xmlns:a16="http://schemas.microsoft.com/office/drawing/2014/main" id="{EC5493CB-BEC3-CB3F-7A94-9FB8BCA49224}"/>
                </a:ext>
              </a:extLst>
            </p:cNvPr>
            <p:cNvSpPr/>
            <p:nvPr/>
          </p:nvSpPr>
          <p:spPr>
            <a:xfrm>
              <a:off x="5674309" y="3950738"/>
              <a:ext cx="723319" cy="1753299"/>
            </a:xfrm>
            <a:prstGeom prst="round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6" name="矩形: 圓角 15">
              <a:extLst>
                <a:ext uri="{FF2B5EF4-FFF2-40B4-BE49-F238E27FC236}">
                  <a16:creationId xmlns:a16="http://schemas.microsoft.com/office/drawing/2014/main" id="{5B431F3D-7531-8BF7-C897-4199C56C478B}"/>
                </a:ext>
              </a:extLst>
            </p:cNvPr>
            <p:cNvSpPr/>
            <p:nvPr/>
          </p:nvSpPr>
          <p:spPr>
            <a:xfrm>
              <a:off x="6295171" y="1165167"/>
              <a:ext cx="723319" cy="1753299"/>
            </a:xfrm>
            <a:prstGeom prst="round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2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7" name="矩形: 圓角 16">
              <a:extLst>
                <a:ext uri="{FF2B5EF4-FFF2-40B4-BE49-F238E27FC236}">
                  <a16:creationId xmlns:a16="http://schemas.microsoft.com/office/drawing/2014/main" id="{9A67C85C-EF00-9B1F-9E1B-CEABB146B26D}"/>
                </a:ext>
              </a:extLst>
            </p:cNvPr>
            <p:cNvSpPr/>
            <p:nvPr/>
          </p:nvSpPr>
          <p:spPr>
            <a:xfrm>
              <a:off x="549527" y="1165167"/>
              <a:ext cx="723319" cy="1753299"/>
            </a:xfrm>
            <a:prstGeom prst="round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8" name="矩形: 圓角 17">
              <a:extLst>
                <a:ext uri="{FF2B5EF4-FFF2-40B4-BE49-F238E27FC236}">
                  <a16:creationId xmlns:a16="http://schemas.microsoft.com/office/drawing/2014/main" id="{F24218C5-AE1B-1EC1-E69C-82D4A9699E2C}"/>
                </a:ext>
              </a:extLst>
            </p:cNvPr>
            <p:cNvSpPr/>
            <p:nvPr/>
          </p:nvSpPr>
          <p:spPr>
            <a:xfrm>
              <a:off x="1324227" y="3944206"/>
              <a:ext cx="723319" cy="1753299"/>
            </a:xfrm>
            <a:prstGeom prst="round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2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9" name="矩形: 圓角 18">
              <a:extLst>
                <a:ext uri="{FF2B5EF4-FFF2-40B4-BE49-F238E27FC236}">
                  <a16:creationId xmlns:a16="http://schemas.microsoft.com/office/drawing/2014/main" id="{ED9E365D-31A5-CD86-0C65-6B671993581E}"/>
                </a:ext>
              </a:extLst>
            </p:cNvPr>
            <p:cNvSpPr/>
            <p:nvPr/>
          </p:nvSpPr>
          <p:spPr>
            <a:xfrm>
              <a:off x="2032624" y="1165167"/>
              <a:ext cx="723319" cy="1753299"/>
            </a:xfrm>
            <a:prstGeom prst="round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2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20" name="矩形: 圓角 19">
              <a:extLst>
                <a:ext uri="{FF2B5EF4-FFF2-40B4-BE49-F238E27FC236}">
                  <a16:creationId xmlns:a16="http://schemas.microsoft.com/office/drawing/2014/main" id="{269E6602-B221-D65B-35F4-C2957108BEF1}"/>
                </a:ext>
              </a:extLst>
            </p:cNvPr>
            <p:cNvSpPr/>
            <p:nvPr/>
          </p:nvSpPr>
          <p:spPr>
            <a:xfrm>
              <a:off x="2787313" y="3944203"/>
              <a:ext cx="723319" cy="1753299"/>
            </a:xfrm>
            <a:prstGeom prst="round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2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21" name="矩形: 圓角 20">
              <a:extLst>
                <a:ext uri="{FF2B5EF4-FFF2-40B4-BE49-F238E27FC236}">
                  <a16:creationId xmlns:a16="http://schemas.microsoft.com/office/drawing/2014/main" id="{CC2C2868-10D0-09FD-6CAF-65F78E4E43F8}"/>
                </a:ext>
              </a:extLst>
            </p:cNvPr>
            <p:cNvSpPr/>
            <p:nvPr/>
          </p:nvSpPr>
          <p:spPr>
            <a:xfrm>
              <a:off x="3532498" y="1165167"/>
              <a:ext cx="723319" cy="1753299"/>
            </a:xfrm>
            <a:prstGeom prst="round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2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cxnSp>
          <p:nvCxnSpPr>
            <p:cNvPr id="23" name="直線接點 22">
              <a:extLst>
                <a:ext uri="{FF2B5EF4-FFF2-40B4-BE49-F238E27FC236}">
                  <a16:creationId xmlns:a16="http://schemas.microsoft.com/office/drawing/2014/main" id="{8B78624C-B179-5B84-52C8-BC407103D53E}"/>
                </a:ext>
              </a:extLst>
            </p:cNvPr>
            <p:cNvCxnSpPr>
              <a:cxnSpLocks/>
              <a:stCxn id="17" idx="2"/>
            </p:cNvCxnSpPr>
            <p:nvPr/>
          </p:nvCxnSpPr>
          <p:spPr>
            <a:xfrm>
              <a:off x="911187" y="2918466"/>
              <a:ext cx="0" cy="372261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35" name="直線接點 34">
              <a:extLst>
                <a:ext uri="{FF2B5EF4-FFF2-40B4-BE49-F238E27FC236}">
                  <a16:creationId xmlns:a16="http://schemas.microsoft.com/office/drawing/2014/main" id="{151E528A-A574-38B6-51CF-0C484419E2FF}"/>
                </a:ext>
              </a:extLst>
            </p:cNvPr>
            <p:cNvCxnSpPr>
              <a:cxnSpLocks/>
            </p:cNvCxnSpPr>
            <p:nvPr/>
          </p:nvCxnSpPr>
          <p:spPr>
            <a:xfrm>
              <a:off x="2390737" y="2902591"/>
              <a:ext cx="0" cy="372261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36" name="直線接點 35">
              <a:extLst>
                <a:ext uri="{FF2B5EF4-FFF2-40B4-BE49-F238E27FC236}">
                  <a16:creationId xmlns:a16="http://schemas.microsoft.com/office/drawing/2014/main" id="{51166A34-DEA9-C9AA-51CC-6D81FE971A08}"/>
                </a:ext>
              </a:extLst>
            </p:cNvPr>
            <p:cNvCxnSpPr>
              <a:cxnSpLocks/>
            </p:cNvCxnSpPr>
            <p:nvPr/>
          </p:nvCxnSpPr>
          <p:spPr>
            <a:xfrm>
              <a:off x="3870287" y="2918466"/>
              <a:ext cx="0" cy="372261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C78993D9-F8A9-5613-7A1D-103E0A326BE4}"/>
                </a:ext>
              </a:extLst>
            </p:cNvPr>
            <p:cNvCxnSpPr>
              <a:cxnSpLocks/>
            </p:cNvCxnSpPr>
            <p:nvPr/>
          </p:nvCxnSpPr>
          <p:spPr>
            <a:xfrm>
              <a:off x="5318087" y="2918466"/>
              <a:ext cx="0" cy="372261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E87788CA-07DC-486F-75F1-D4445C01571C}"/>
                </a:ext>
              </a:extLst>
            </p:cNvPr>
            <p:cNvCxnSpPr>
              <a:cxnSpLocks/>
            </p:cNvCxnSpPr>
            <p:nvPr/>
          </p:nvCxnSpPr>
          <p:spPr>
            <a:xfrm>
              <a:off x="6677131" y="2918466"/>
              <a:ext cx="0" cy="372261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39" name="直線接點 38">
              <a:extLst>
                <a:ext uri="{FF2B5EF4-FFF2-40B4-BE49-F238E27FC236}">
                  <a16:creationId xmlns:a16="http://schemas.microsoft.com/office/drawing/2014/main" id="{0A0A2C7B-0326-5B57-1A9D-FB7AD958A213}"/>
                </a:ext>
              </a:extLst>
            </p:cNvPr>
            <p:cNvCxnSpPr>
              <a:cxnSpLocks/>
            </p:cNvCxnSpPr>
            <p:nvPr/>
          </p:nvCxnSpPr>
          <p:spPr>
            <a:xfrm>
              <a:off x="1685887" y="3578477"/>
              <a:ext cx="0" cy="372261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40" name="直線接點 39">
              <a:extLst>
                <a:ext uri="{FF2B5EF4-FFF2-40B4-BE49-F238E27FC236}">
                  <a16:creationId xmlns:a16="http://schemas.microsoft.com/office/drawing/2014/main" id="{20B1E869-2DED-B55F-92D5-EEB8A8D7222C}"/>
                </a:ext>
              </a:extLst>
            </p:cNvPr>
            <p:cNvCxnSpPr>
              <a:cxnSpLocks/>
            </p:cNvCxnSpPr>
            <p:nvPr/>
          </p:nvCxnSpPr>
          <p:spPr>
            <a:xfrm>
              <a:off x="3152737" y="3578477"/>
              <a:ext cx="0" cy="372261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41" name="直線接點 40">
              <a:extLst>
                <a:ext uri="{FF2B5EF4-FFF2-40B4-BE49-F238E27FC236}">
                  <a16:creationId xmlns:a16="http://schemas.microsoft.com/office/drawing/2014/main" id="{4124C182-DADA-D2B6-39BB-939FB3AD88EF}"/>
                </a:ext>
              </a:extLst>
            </p:cNvPr>
            <p:cNvCxnSpPr>
              <a:cxnSpLocks/>
            </p:cNvCxnSpPr>
            <p:nvPr/>
          </p:nvCxnSpPr>
          <p:spPr>
            <a:xfrm>
              <a:off x="4648931" y="3571945"/>
              <a:ext cx="0" cy="372261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42" name="直線接點 41">
              <a:extLst>
                <a:ext uri="{FF2B5EF4-FFF2-40B4-BE49-F238E27FC236}">
                  <a16:creationId xmlns:a16="http://schemas.microsoft.com/office/drawing/2014/main" id="{69CAEDBE-2A1C-FCD8-E227-82B5631DC5BE}"/>
                </a:ext>
              </a:extLst>
            </p:cNvPr>
            <p:cNvCxnSpPr>
              <a:cxnSpLocks/>
            </p:cNvCxnSpPr>
            <p:nvPr/>
          </p:nvCxnSpPr>
          <p:spPr>
            <a:xfrm>
              <a:off x="6042435" y="3578477"/>
              <a:ext cx="0" cy="372261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4C832583-DF23-1426-A748-248301584A56}"/>
                </a:ext>
              </a:extLst>
            </p:cNvPr>
            <p:cNvSpPr txBox="1"/>
            <p:nvPr/>
          </p:nvSpPr>
          <p:spPr>
            <a:xfrm>
              <a:off x="763815" y="1433334"/>
              <a:ext cx="294744" cy="1597083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vert" wrap="square" rtlCol="0">
              <a:spAutoFit/>
            </a:bodyPr>
            <a:lstStyle/>
            <a:p>
              <a:r>
                <a:rPr lang="zh-TW" altLang="en-US" sz="12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軟體工程、</a:t>
              </a:r>
              <a:r>
                <a:rPr lang="en-US" altLang="zh-TW" sz="12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KUWA</a:t>
              </a:r>
              <a:r>
                <a:rPr lang="zh-TW" altLang="en-US" sz="12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介紹</a:t>
              </a:r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747624E3-8F98-C20C-8BE0-B168C9434A9A}"/>
                </a:ext>
              </a:extLst>
            </p:cNvPr>
            <p:cNvSpPr txBox="1"/>
            <p:nvPr/>
          </p:nvSpPr>
          <p:spPr>
            <a:xfrm>
              <a:off x="1538514" y="4028846"/>
              <a:ext cx="294744" cy="1597083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eaVert" wrap="square" rtlCol="0">
              <a:spAutoFit/>
            </a:bodyPr>
            <a:lstStyle/>
            <a:p>
              <a:r>
                <a:rPr lang="en-US" altLang="zh-TW" sz="12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TAIDE </a:t>
              </a:r>
              <a:r>
                <a:rPr lang="zh-TW" altLang="en-US" sz="12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安裝以及放在 </a:t>
              </a:r>
              <a:r>
                <a:rPr lang="en-US" altLang="zh-TW" sz="12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KUWA	</a:t>
              </a:r>
              <a:r>
                <a:rPr lang="zh-TW" altLang="en-US" sz="12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中</a:t>
              </a:r>
              <a:endPara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783E760F-1A52-7154-4F4E-F143DBE4A434}"/>
                </a:ext>
              </a:extLst>
            </p:cNvPr>
            <p:cNvSpPr txBox="1"/>
            <p:nvPr/>
          </p:nvSpPr>
          <p:spPr>
            <a:xfrm>
              <a:off x="2099540" y="1343739"/>
              <a:ext cx="589488" cy="1597083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eaVert" wrap="square" rtlCol="0">
              <a:spAutoFit/>
            </a:bodyPr>
            <a:lstStyle/>
            <a:p>
              <a:r>
                <a:rPr lang="en-US" altLang="zh-TW" sz="12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Kuwa</a:t>
              </a:r>
              <a:r>
                <a:rPr lang="zh-TW" altLang="en-US" sz="12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sz="12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+</a:t>
              </a:r>
              <a:r>
                <a:rPr lang="zh-TW" altLang="en-US" sz="12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sz="12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TAIDE</a:t>
              </a:r>
              <a:r>
                <a:rPr lang="zh-TW" altLang="en-US" sz="12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安裝及群聊應用</a:t>
              </a:r>
              <a:endPara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endPara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r>
                <a:rPr lang="en-US" altLang="zh-TW" sz="12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Kuwa + TAIDE</a:t>
              </a:r>
              <a:r>
                <a:rPr lang="zh-TW" altLang="en-US" sz="12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使用案例圖繪製</a:t>
              </a:r>
              <a:endPara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818994B0-5490-96A4-013D-0E77ADFABA58}"/>
                </a:ext>
              </a:extLst>
            </p:cNvPr>
            <p:cNvSpPr txBox="1"/>
            <p:nvPr/>
          </p:nvSpPr>
          <p:spPr>
            <a:xfrm>
              <a:off x="2993783" y="4045626"/>
              <a:ext cx="294744" cy="1597083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eaVert" wrap="square" rtlCol="0">
              <a:spAutoFit/>
            </a:bodyPr>
            <a:lstStyle/>
            <a:p>
              <a:r>
                <a:rPr lang="en-US" altLang="zh-TW" sz="12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QCI&amp;AI</a:t>
              </a:r>
              <a:r>
                <a:rPr lang="zh-TW" altLang="en-US" sz="12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軟硬體專案實作</a:t>
              </a:r>
              <a:endPara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48" name="文字方塊 47">
              <a:extLst>
                <a:ext uri="{FF2B5EF4-FFF2-40B4-BE49-F238E27FC236}">
                  <a16:creationId xmlns:a16="http://schemas.microsoft.com/office/drawing/2014/main" id="{5C2D8CCD-2C20-0992-0180-57B669F8F768}"/>
                </a:ext>
              </a:extLst>
            </p:cNvPr>
            <p:cNvSpPr txBox="1"/>
            <p:nvPr/>
          </p:nvSpPr>
          <p:spPr>
            <a:xfrm>
              <a:off x="4347984" y="4045626"/>
              <a:ext cx="589488" cy="1597083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eaVert" wrap="square" rtlCol="0">
              <a:spAutoFit/>
            </a:bodyPr>
            <a:lstStyle/>
            <a:p>
              <a:r>
                <a:rPr lang="en-US" altLang="zh-TW" sz="12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2025</a:t>
              </a:r>
              <a:r>
                <a:rPr lang="zh-TW" altLang="en-US" sz="12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sz="12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IEEE</a:t>
              </a:r>
              <a:r>
                <a:rPr lang="zh-TW" altLang="en-US" sz="12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挪威演講分享</a:t>
              </a:r>
              <a:endPara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endPara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r>
                <a:rPr lang="en-US" altLang="zh-TW" sz="12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Kuwa + TAIDE + RAG</a:t>
              </a:r>
              <a:r>
                <a:rPr lang="zh-TW" altLang="en-US" sz="12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 實作</a:t>
              </a:r>
              <a:endPara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9D25C941-BB5A-A093-A831-9A89087FC535}"/>
                </a:ext>
              </a:extLst>
            </p:cNvPr>
            <p:cNvSpPr txBox="1"/>
            <p:nvPr/>
          </p:nvSpPr>
          <p:spPr>
            <a:xfrm>
              <a:off x="3513310" y="1340568"/>
              <a:ext cx="736860" cy="1597083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eaVert" wrap="square" rtlCol="0">
              <a:spAutoFit/>
            </a:bodyPr>
            <a:lstStyle/>
            <a:p>
              <a:r>
                <a:rPr lang="en-US" altLang="zh-TW" sz="12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2025 IEEE CIS High-School Outreach Workshop on Quantum CI @ NTNU &amp; IEEE SSCI 2025</a:t>
              </a:r>
              <a:r>
                <a:rPr lang="zh-TW" altLang="en-US" sz="12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演講</a:t>
              </a:r>
              <a:endPara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52" name="文字方塊 51">
              <a:extLst>
                <a:ext uri="{FF2B5EF4-FFF2-40B4-BE49-F238E27FC236}">
                  <a16:creationId xmlns:a16="http://schemas.microsoft.com/office/drawing/2014/main" id="{82E4ADDC-5095-CF3F-7225-B7D0C41FE73D}"/>
                </a:ext>
              </a:extLst>
            </p:cNvPr>
            <p:cNvSpPr txBox="1"/>
            <p:nvPr/>
          </p:nvSpPr>
          <p:spPr>
            <a:xfrm>
              <a:off x="5042985" y="1328249"/>
              <a:ext cx="589488" cy="1597083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eaVert" wrap="square" rtlCol="0">
              <a:spAutoFit/>
            </a:bodyPr>
            <a:lstStyle/>
            <a:p>
              <a:r>
                <a:rPr lang="en-US" altLang="zh-TW" sz="12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Kuwa + TAIDE + RAG </a:t>
              </a:r>
              <a:r>
                <a:rPr lang="zh-TW" altLang="en-US" sz="12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實作，</a:t>
              </a:r>
              <a:r>
                <a:rPr lang="en-US" altLang="zh-TW" sz="12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&amp; QCI&amp;AI-FML</a:t>
              </a:r>
              <a:r>
                <a:rPr lang="zh-TW" altLang="en-US" sz="12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 報告</a:t>
              </a:r>
              <a:endPara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r>
                <a:rPr lang="en-US" altLang="zh-TW" sz="12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QCI&amp;AI-FML</a:t>
              </a:r>
              <a:r>
                <a:rPr lang="zh-TW" altLang="en-US" sz="12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軟硬體實作</a:t>
              </a:r>
              <a:endPara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AC366A73-4D62-EE1C-73F2-DD8F33D4EF10}"/>
                </a:ext>
              </a:extLst>
            </p:cNvPr>
            <p:cNvSpPr txBox="1"/>
            <p:nvPr/>
          </p:nvSpPr>
          <p:spPr>
            <a:xfrm>
              <a:off x="5729877" y="4045626"/>
              <a:ext cx="589488" cy="1597083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eaVert" wrap="square" rtlCol="0">
              <a:spAutoFit/>
            </a:bodyPr>
            <a:lstStyle/>
            <a:p>
              <a:r>
                <a:rPr lang="zh-TW" altLang="en-US" sz="12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期中考</a:t>
              </a:r>
              <a:endPara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r>
                <a:rPr lang="en-US" altLang="zh-TW" sz="12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QCI&amp;AI-FML</a:t>
              </a:r>
              <a:r>
                <a:rPr lang="zh-TW" altLang="en-US" sz="12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軟硬體實作</a:t>
              </a:r>
              <a:endPara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r>
                <a:rPr lang="zh-TW" altLang="en-US" sz="12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軟體工程</a:t>
              </a:r>
              <a:r>
                <a:rPr lang="en-US" altLang="zh-TW" sz="12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-</a:t>
              </a:r>
              <a:r>
                <a:rPr lang="zh-TW" altLang="en-US" sz="12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軟體設計</a:t>
              </a:r>
              <a:endPara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54" name="文字方塊 53">
              <a:extLst>
                <a:ext uri="{FF2B5EF4-FFF2-40B4-BE49-F238E27FC236}">
                  <a16:creationId xmlns:a16="http://schemas.microsoft.com/office/drawing/2014/main" id="{CC9A8A45-3EDD-B6F7-961B-C7FCE8927222}"/>
                </a:ext>
              </a:extLst>
            </p:cNvPr>
            <p:cNvSpPr txBox="1"/>
            <p:nvPr/>
          </p:nvSpPr>
          <p:spPr>
            <a:xfrm>
              <a:off x="6509459" y="1340568"/>
              <a:ext cx="294744" cy="1597083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eaVert" wrap="square" rtlCol="0">
              <a:spAutoFit/>
            </a:bodyPr>
            <a:lstStyle/>
            <a:p>
              <a:r>
                <a:rPr lang="en-US" altLang="zh-TW" sz="12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QCI&amp;AI-FML</a:t>
              </a:r>
              <a:r>
                <a:rPr lang="zh-TW" altLang="en-US" sz="12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軟硬體實作</a:t>
              </a:r>
              <a:endPara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44" name="矩形: 圓角 43">
              <a:extLst>
                <a:ext uri="{FF2B5EF4-FFF2-40B4-BE49-F238E27FC236}">
                  <a16:creationId xmlns:a16="http://schemas.microsoft.com/office/drawing/2014/main" id="{C43F7889-F915-48AD-AD6F-3356517CFACB}"/>
                </a:ext>
              </a:extLst>
            </p:cNvPr>
            <p:cNvSpPr/>
            <p:nvPr/>
          </p:nvSpPr>
          <p:spPr>
            <a:xfrm>
              <a:off x="7041595" y="3950738"/>
              <a:ext cx="723319" cy="1786860"/>
            </a:xfrm>
            <a:prstGeom prst="round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49" name="矩形: 圓角 48">
              <a:extLst>
                <a:ext uri="{FF2B5EF4-FFF2-40B4-BE49-F238E27FC236}">
                  <a16:creationId xmlns:a16="http://schemas.microsoft.com/office/drawing/2014/main" id="{AEFFCCA8-738D-49E1-B47E-4FB3E666564F}"/>
                </a:ext>
              </a:extLst>
            </p:cNvPr>
            <p:cNvSpPr/>
            <p:nvPr/>
          </p:nvSpPr>
          <p:spPr>
            <a:xfrm>
              <a:off x="7726081" y="1187523"/>
              <a:ext cx="766349" cy="1753299"/>
            </a:xfrm>
            <a:prstGeom prst="round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20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cxnSp>
          <p:nvCxnSpPr>
            <p:cNvPr id="50" name="直線接點 49">
              <a:extLst>
                <a:ext uri="{FF2B5EF4-FFF2-40B4-BE49-F238E27FC236}">
                  <a16:creationId xmlns:a16="http://schemas.microsoft.com/office/drawing/2014/main" id="{91E61BF1-5268-4C6A-9AF3-1C56E066DA6F}"/>
                </a:ext>
              </a:extLst>
            </p:cNvPr>
            <p:cNvCxnSpPr>
              <a:cxnSpLocks/>
            </p:cNvCxnSpPr>
            <p:nvPr/>
          </p:nvCxnSpPr>
          <p:spPr>
            <a:xfrm>
              <a:off x="8108041" y="2940822"/>
              <a:ext cx="0" cy="372261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55" name="直線接點 54">
              <a:extLst>
                <a:ext uri="{FF2B5EF4-FFF2-40B4-BE49-F238E27FC236}">
                  <a16:creationId xmlns:a16="http://schemas.microsoft.com/office/drawing/2014/main" id="{8047AAFD-1DEC-45AC-8C6E-ECD64A7D7DDD}"/>
                </a:ext>
              </a:extLst>
            </p:cNvPr>
            <p:cNvCxnSpPr>
              <a:cxnSpLocks/>
              <a:stCxn id="60" idx="2"/>
            </p:cNvCxnSpPr>
            <p:nvPr/>
          </p:nvCxnSpPr>
          <p:spPr>
            <a:xfrm flipH="1">
              <a:off x="7409721" y="3580812"/>
              <a:ext cx="8358" cy="369926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5692887E-0E30-441C-8200-399FE2797EE4}"/>
                </a:ext>
              </a:extLst>
            </p:cNvPr>
            <p:cNvSpPr txBox="1"/>
            <p:nvPr/>
          </p:nvSpPr>
          <p:spPr>
            <a:xfrm>
              <a:off x="7137395" y="4100419"/>
              <a:ext cx="442116" cy="1597083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vert" wrap="square" rtlCol="0">
              <a:spAutoFit/>
            </a:bodyPr>
            <a:lstStyle/>
            <a:p>
              <a:r>
                <a:rPr lang="zh-TW" altLang="en-US" sz="12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期末書面報告</a:t>
              </a:r>
              <a:endPara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endPara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DF0058AD-361B-4127-950B-9F1DAB89B408}"/>
                </a:ext>
              </a:extLst>
            </p:cNvPr>
            <p:cNvSpPr txBox="1"/>
            <p:nvPr/>
          </p:nvSpPr>
          <p:spPr>
            <a:xfrm>
              <a:off x="7960669" y="1340568"/>
              <a:ext cx="294744" cy="1597083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vert" wrap="square" rtlCol="0">
              <a:spAutoFit/>
            </a:bodyPr>
            <a:lstStyle/>
            <a:p>
              <a:r>
                <a:rPr lang="zh-TW" altLang="en-US" sz="12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軟體工程第五章：軟體專案</a:t>
              </a:r>
              <a:endPara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grpSp>
          <p:nvGrpSpPr>
            <p:cNvPr id="58" name="群組 57">
              <a:extLst>
                <a:ext uri="{FF2B5EF4-FFF2-40B4-BE49-F238E27FC236}">
                  <a16:creationId xmlns:a16="http://schemas.microsoft.com/office/drawing/2014/main" id="{93A5952C-E83D-4590-ADC3-67FADA20EA1A}"/>
                </a:ext>
              </a:extLst>
            </p:cNvPr>
            <p:cNvGrpSpPr/>
            <p:nvPr/>
          </p:nvGrpSpPr>
          <p:grpSpPr>
            <a:xfrm>
              <a:off x="7034175" y="3277187"/>
              <a:ext cx="767806" cy="303625"/>
              <a:chOff x="1383313" y="0"/>
              <a:chExt cx="767806" cy="303625"/>
            </a:xfrm>
          </p:grpSpPr>
          <p:sp>
            <p:nvSpPr>
              <p:cNvPr id="59" name="箭號: ＞形 58">
                <a:extLst>
                  <a:ext uri="{FF2B5EF4-FFF2-40B4-BE49-F238E27FC236}">
                    <a16:creationId xmlns:a16="http://schemas.microsoft.com/office/drawing/2014/main" id="{469C23FF-3FD5-4A3F-AFC2-DE4D0FF610E9}"/>
                  </a:ext>
                </a:extLst>
              </p:cNvPr>
              <p:cNvSpPr/>
              <p:nvPr/>
            </p:nvSpPr>
            <p:spPr>
              <a:xfrm>
                <a:off x="1383313" y="0"/>
                <a:ext cx="767806" cy="303625"/>
              </a:xfrm>
              <a:prstGeom prst="chevron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0" name="箭號: ＞形 4">
                <a:extLst>
                  <a:ext uri="{FF2B5EF4-FFF2-40B4-BE49-F238E27FC236}">
                    <a16:creationId xmlns:a16="http://schemas.microsoft.com/office/drawing/2014/main" id="{706A7E9C-E8D3-4737-A729-56143B7ABB67}"/>
                  </a:ext>
                </a:extLst>
              </p:cNvPr>
              <p:cNvSpPr txBox="1"/>
              <p:nvPr/>
            </p:nvSpPr>
            <p:spPr>
              <a:xfrm>
                <a:off x="1535126" y="0"/>
                <a:ext cx="464181" cy="3036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0" vert="horz" wrap="square" lIns="32004" tIns="10668" rIns="10668" bIns="10668" numCol="1" spcCol="1270" anchor="ctr" anchorCtr="0">
                <a:noAutofit/>
              </a:bodyPr>
              <a:lstStyle/>
              <a:p>
                <a:pPr marL="0" lvl="0" indent="0" algn="ctr" defTabSz="355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zh-TW" altLang="en-US" sz="1000" b="1" kern="12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第十週</a:t>
                </a:r>
                <a:endParaRPr lang="en-US" altLang="zh-TW" sz="1000" b="1" kern="12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pPr marL="0" lvl="0" indent="0" algn="ctr" defTabSz="355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altLang="zh-TW" sz="1000" b="1" kern="12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4/22</a:t>
                </a:r>
                <a:endParaRPr lang="zh-TW" altLang="en-US" sz="1000" b="1" kern="12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p:grpSp>
        <p:grpSp>
          <p:nvGrpSpPr>
            <p:cNvPr id="61" name="群組 60">
              <a:extLst>
                <a:ext uri="{FF2B5EF4-FFF2-40B4-BE49-F238E27FC236}">
                  <a16:creationId xmlns:a16="http://schemas.microsoft.com/office/drawing/2014/main" id="{161AD630-2FB6-4825-B73E-F970B9560EA3}"/>
                </a:ext>
              </a:extLst>
            </p:cNvPr>
            <p:cNvGrpSpPr/>
            <p:nvPr/>
          </p:nvGrpSpPr>
          <p:grpSpPr>
            <a:xfrm>
              <a:off x="7724628" y="3284447"/>
              <a:ext cx="767806" cy="303625"/>
              <a:chOff x="1383313" y="0"/>
              <a:chExt cx="767806" cy="303625"/>
            </a:xfrm>
          </p:grpSpPr>
          <p:sp>
            <p:nvSpPr>
              <p:cNvPr id="62" name="箭號: ＞形 61">
                <a:extLst>
                  <a:ext uri="{FF2B5EF4-FFF2-40B4-BE49-F238E27FC236}">
                    <a16:creationId xmlns:a16="http://schemas.microsoft.com/office/drawing/2014/main" id="{7365F636-61C7-44B0-8CE1-607F75C4B244}"/>
                  </a:ext>
                </a:extLst>
              </p:cNvPr>
              <p:cNvSpPr/>
              <p:nvPr/>
            </p:nvSpPr>
            <p:spPr>
              <a:xfrm>
                <a:off x="1383313" y="0"/>
                <a:ext cx="767806" cy="303625"/>
              </a:xfrm>
              <a:prstGeom prst="chevron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3" name="箭號: ＞形 4">
                <a:extLst>
                  <a:ext uri="{FF2B5EF4-FFF2-40B4-BE49-F238E27FC236}">
                    <a16:creationId xmlns:a16="http://schemas.microsoft.com/office/drawing/2014/main" id="{38EEF1AA-7185-41B2-9A6B-4D3A36D3FD79}"/>
                  </a:ext>
                </a:extLst>
              </p:cNvPr>
              <p:cNvSpPr txBox="1"/>
              <p:nvPr/>
            </p:nvSpPr>
            <p:spPr>
              <a:xfrm>
                <a:off x="1500528" y="0"/>
                <a:ext cx="533375" cy="3036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0" vert="horz" wrap="square" lIns="32004" tIns="10668" rIns="10668" bIns="10668" numCol="1" spcCol="1270" anchor="ctr" anchorCtr="0">
                <a:noAutofit/>
              </a:bodyPr>
              <a:lstStyle/>
              <a:p>
                <a:pPr marL="0" lvl="0" indent="0" algn="ctr" defTabSz="355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zh-TW" altLang="en-US" sz="1000" b="1" kern="12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第十一週</a:t>
                </a:r>
                <a:endParaRPr lang="en-US" altLang="zh-TW" sz="1000" b="1" kern="12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pPr marL="0" lvl="0" indent="0" algn="ctr" defTabSz="355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altLang="zh-TW" sz="1000" b="1" kern="12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4/29</a:t>
                </a:r>
                <a:endParaRPr lang="zh-TW" altLang="en-US" sz="1000" b="1" kern="12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p:grpSp>
        <p:grpSp>
          <p:nvGrpSpPr>
            <p:cNvPr id="64" name="群組 63">
              <a:extLst>
                <a:ext uri="{FF2B5EF4-FFF2-40B4-BE49-F238E27FC236}">
                  <a16:creationId xmlns:a16="http://schemas.microsoft.com/office/drawing/2014/main" id="{E21E8648-22E4-4041-9808-A56076AA2B28}"/>
                </a:ext>
              </a:extLst>
            </p:cNvPr>
            <p:cNvGrpSpPr/>
            <p:nvPr/>
          </p:nvGrpSpPr>
          <p:grpSpPr>
            <a:xfrm>
              <a:off x="8409817" y="3284447"/>
              <a:ext cx="767806" cy="313891"/>
              <a:chOff x="1383313" y="0"/>
              <a:chExt cx="767806" cy="313891"/>
            </a:xfrm>
          </p:grpSpPr>
          <p:sp>
            <p:nvSpPr>
              <p:cNvPr id="65" name="箭號: ＞形 64">
                <a:extLst>
                  <a:ext uri="{FF2B5EF4-FFF2-40B4-BE49-F238E27FC236}">
                    <a16:creationId xmlns:a16="http://schemas.microsoft.com/office/drawing/2014/main" id="{1714B850-E005-4D34-A0E7-58758244B175}"/>
                  </a:ext>
                </a:extLst>
              </p:cNvPr>
              <p:cNvSpPr/>
              <p:nvPr/>
            </p:nvSpPr>
            <p:spPr>
              <a:xfrm>
                <a:off x="1383313" y="0"/>
                <a:ext cx="767806" cy="303625"/>
              </a:xfrm>
              <a:prstGeom prst="chevron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6" name="箭號: ＞形 4">
                <a:extLst>
                  <a:ext uri="{FF2B5EF4-FFF2-40B4-BE49-F238E27FC236}">
                    <a16:creationId xmlns:a16="http://schemas.microsoft.com/office/drawing/2014/main" id="{CB4BF630-601F-4A30-8474-AB71C763EF82}"/>
                  </a:ext>
                </a:extLst>
              </p:cNvPr>
              <p:cNvSpPr txBox="1"/>
              <p:nvPr/>
            </p:nvSpPr>
            <p:spPr>
              <a:xfrm>
                <a:off x="1484647" y="10266"/>
                <a:ext cx="548425" cy="3036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0" vert="horz" wrap="square" lIns="32004" tIns="10668" rIns="10668" bIns="10668" numCol="1" spcCol="1270" anchor="ctr" anchorCtr="0">
                <a:noAutofit/>
              </a:bodyPr>
              <a:lstStyle/>
              <a:p>
                <a:pPr marL="0" lvl="0" indent="0" algn="ctr" defTabSz="355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zh-TW" altLang="en-US" sz="1000" b="1" kern="12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第十二週</a:t>
                </a:r>
                <a:endParaRPr lang="en-US" altLang="zh-TW" sz="1000" b="1" kern="12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pPr marL="0" lvl="0" indent="0" algn="ctr" defTabSz="355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altLang="zh-TW" sz="1000" b="1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5/6</a:t>
                </a:r>
                <a:endParaRPr lang="zh-TW" altLang="en-US" sz="1000" b="1" kern="12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p:grpSp>
        <p:sp>
          <p:nvSpPr>
            <p:cNvPr id="67" name="矩形: 圓角 66">
              <a:extLst>
                <a:ext uri="{FF2B5EF4-FFF2-40B4-BE49-F238E27FC236}">
                  <a16:creationId xmlns:a16="http://schemas.microsoft.com/office/drawing/2014/main" id="{10F5B971-A90F-4608-BBD1-51DF3C947DF3}"/>
                </a:ext>
              </a:extLst>
            </p:cNvPr>
            <p:cNvSpPr/>
            <p:nvPr/>
          </p:nvSpPr>
          <p:spPr>
            <a:xfrm>
              <a:off x="8331182" y="3941595"/>
              <a:ext cx="958671" cy="1786860"/>
            </a:xfrm>
            <a:prstGeom prst="round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cxnSp>
          <p:nvCxnSpPr>
            <p:cNvPr id="68" name="直線接點 67">
              <a:extLst>
                <a:ext uri="{FF2B5EF4-FFF2-40B4-BE49-F238E27FC236}">
                  <a16:creationId xmlns:a16="http://schemas.microsoft.com/office/drawing/2014/main" id="{715F7505-8FDD-462E-BBE2-56EB44E3F8ED}"/>
                </a:ext>
              </a:extLst>
            </p:cNvPr>
            <p:cNvCxnSpPr>
              <a:cxnSpLocks/>
            </p:cNvCxnSpPr>
            <p:nvPr/>
          </p:nvCxnSpPr>
          <p:spPr>
            <a:xfrm>
              <a:off x="8777943" y="3578477"/>
              <a:ext cx="0" cy="372261"/>
            </a:xfrm>
            <a:prstGeom prst="line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6B5CA261-DBBD-45F4-B092-97C482802F3B}"/>
                </a:ext>
              </a:extLst>
            </p:cNvPr>
            <p:cNvSpPr txBox="1"/>
            <p:nvPr/>
          </p:nvSpPr>
          <p:spPr>
            <a:xfrm>
              <a:off x="8662846" y="4058845"/>
              <a:ext cx="294744" cy="1597083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vert" wrap="square" rtlCol="0">
              <a:spAutoFit/>
            </a:bodyPr>
            <a:lstStyle/>
            <a:p>
              <a:r>
                <a:rPr lang="zh-TW" altLang="en-US" sz="12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軟體工程第五章上完</a:t>
              </a:r>
              <a:endPara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4" name="文字方塊 3">
            <a:extLst>
              <a:ext uri="{FF2B5EF4-FFF2-40B4-BE49-F238E27FC236}">
                <a16:creationId xmlns:a16="http://schemas.microsoft.com/office/drawing/2014/main" id="{3F757965-04B5-9E56-A661-D5B51B73BBC1}"/>
              </a:ext>
            </a:extLst>
          </p:cNvPr>
          <p:cNvSpPr txBox="1"/>
          <p:nvPr/>
        </p:nvSpPr>
        <p:spPr>
          <a:xfrm>
            <a:off x="10683957" y="123661"/>
            <a:ext cx="1448828" cy="2769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S11159005 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黃毓峰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85714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152</Words>
  <Application>Microsoft Macintosh PowerPoint</Application>
  <PresentationFormat>寬螢幕</PresentationFormat>
  <Paragraphs>45</Paragraphs>
  <Slides>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標楷體</vt:lpstr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don468sam@gmail.com</dc:creator>
  <cp:lastModifiedBy>黃毓峰</cp:lastModifiedBy>
  <cp:revision>23</cp:revision>
  <dcterms:created xsi:type="dcterms:W3CDTF">2025-04-17T16:07:37Z</dcterms:created>
  <dcterms:modified xsi:type="dcterms:W3CDTF">2025-05-13T03:44:35Z</dcterms:modified>
</cp:coreProperties>
</file>