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DF1E1-A061-4C28-837A-7B60A3B1EC1E}" v="43" dt="2023-09-04T06:09:30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태 유" userId="af5da1581599dfa4" providerId="LiveId" clId="{F4CDF1E1-A061-4C28-837A-7B60A3B1EC1E}"/>
    <pc:docChg chg="custSel addSld delSld modSld">
      <pc:chgData name="종태 유" userId="af5da1581599dfa4" providerId="LiveId" clId="{F4CDF1E1-A061-4C28-837A-7B60A3B1EC1E}" dt="2023-09-04T06:09:48.180" v="474" actId="47"/>
      <pc:docMkLst>
        <pc:docMk/>
      </pc:docMkLst>
      <pc:sldChg chg="del">
        <pc:chgData name="종태 유" userId="af5da1581599dfa4" providerId="LiveId" clId="{F4CDF1E1-A061-4C28-837A-7B60A3B1EC1E}" dt="2023-09-04T06:09:48.180" v="474" actId="47"/>
        <pc:sldMkLst>
          <pc:docMk/>
          <pc:sldMk cId="1778059909" sldId="257"/>
        </pc:sldMkLst>
      </pc:sldChg>
      <pc:sldChg chg="addSp delSp modSp new mod">
        <pc:chgData name="종태 유" userId="af5da1581599dfa4" providerId="LiveId" clId="{F4CDF1E1-A061-4C28-837A-7B60A3B1EC1E}" dt="2023-09-04T06:06:38.347" v="295" actId="1076"/>
        <pc:sldMkLst>
          <pc:docMk/>
          <pc:sldMk cId="1329272130" sldId="258"/>
        </pc:sldMkLst>
        <pc:spChg chg="del">
          <ac:chgData name="종태 유" userId="af5da1581599dfa4" providerId="LiveId" clId="{F4CDF1E1-A061-4C28-837A-7B60A3B1EC1E}" dt="2023-09-04T06:00:13.535" v="1" actId="478"/>
          <ac:spMkLst>
            <pc:docMk/>
            <pc:sldMk cId="1329272130" sldId="258"/>
            <ac:spMk id="2" creationId="{BDD93689-8CC2-A26C-A48C-C1A0F3CF61D9}"/>
          </ac:spMkLst>
        </pc:spChg>
        <pc:spChg chg="del">
          <ac:chgData name="종태 유" userId="af5da1581599dfa4" providerId="LiveId" clId="{F4CDF1E1-A061-4C28-837A-7B60A3B1EC1E}" dt="2023-09-04T06:00:13.535" v="1" actId="478"/>
          <ac:spMkLst>
            <pc:docMk/>
            <pc:sldMk cId="1329272130" sldId="258"/>
            <ac:spMk id="3" creationId="{6F90B0E4-1A24-8761-B2D2-B97AC420C725}"/>
          </ac:spMkLst>
        </pc:spChg>
        <pc:spChg chg="add del">
          <ac:chgData name="종태 유" userId="af5da1581599dfa4" providerId="LiveId" clId="{F4CDF1E1-A061-4C28-837A-7B60A3B1EC1E}" dt="2023-09-04T06:02:20.408" v="9" actId="478"/>
          <ac:spMkLst>
            <pc:docMk/>
            <pc:sldMk cId="1329272130" sldId="258"/>
            <ac:spMk id="5" creationId="{1AE67F05-B377-E6CD-BA37-95AE61B217A0}"/>
          </ac:spMkLst>
        </pc:spChg>
        <pc:spChg chg="add mod">
          <ac:chgData name="종태 유" userId="af5da1581599dfa4" providerId="LiveId" clId="{F4CDF1E1-A061-4C28-837A-7B60A3B1EC1E}" dt="2023-09-04T06:05:03.181" v="227" actId="6549"/>
          <ac:spMkLst>
            <pc:docMk/>
            <pc:sldMk cId="1329272130" sldId="258"/>
            <ac:spMk id="6" creationId="{B0F612C8-92EF-C4B6-E531-C87E0945F67B}"/>
          </ac:spMkLst>
        </pc:spChg>
        <pc:spChg chg="add mod">
          <ac:chgData name="종태 유" userId="af5da1581599dfa4" providerId="LiveId" clId="{F4CDF1E1-A061-4C28-837A-7B60A3B1EC1E}" dt="2023-09-04T06:05:44.301" v="238" actId="14100"/>
          <ac:spMkLst>
            <pc:docMk/>
            <pc:sldMk cId="1329272130" sldId="258"/>
            <ac:spMk id="7" creationId="{A2024A25-2E29-08FC-5DE2-9015EAE24D55}"/>
          </ac:spMkLst>
        </pc:spChg>
        <pc:spChg chg="add mod">
          <ac:chgData name="종태 유" userId="af5da1581599dfa4" providerId="LiveId" clId="{F4CDF1E1-A061-4C28-837A-7B60A3B1EC1E}" dt="2023-09-04T06:06:38.347" v="295" actId="1076"/>
          <ac:spMkLst>
            <pc:docMk/>
            <pc:sldMk cId="1329272130" sldId="258"/>
            <ac:spMk id="8" creationId="{4EA56FB1-6235-79E2-2AB6-B27B69312908}"/>
          </ac:spMkLst>
        </pc:spChg>
        <pc:picChg chg="add mod">
          <ac:chgData name="종태 유" userId="af5da1581599dfa4" providerId="LiveId" clId="{F4CDF1E1-A061-4C28-837A-7B60A3B1EC1E}" dt="2023-09-04T06:02:08.680" v="7" actId="1076"/>
          <ac:picMkLst>
            <pc:docMk/>
            <pc:sldMk cId="1329272130" sldId="258"/>
            <ac:picMk id="4" creationId="{B08AB0E6-388F-144F-5C9B-87C1F8872602}"/>
          </ac:picMkLst>
        </pc:picChg>
      </pc:sldChg>
      <pc:sldChg chg="addSp delSp modSp new mod">
        <pc:chgData name="종태 유" userId="af5da1581599dfa4" providerId="LiveId" clId="{F4CDF1E1-A061-4C28-837A-7B60A3B1EC1E}" dt="2023-09-04T06:09:30.062" v="473"/>
        <pc:sldMkLst>
          <pc:docMk/>
          <pc:sldMk cId="1588557255" sldId="259"/>
        </pc:sldMkLst>
        <pc:spChg chg="del">
          <ac:chgData name="종태 유" userId="af5da1581599dfa4" providerId="LiveId" clId="{F4CDF1E1-A061-4C28-837A-7B60A3B1EC1E}" dt="2023-09-04T06:07:34.830" v="297" actId="478"/>
          <ac:spMkLst>
            <pc:docMk/>
            <pc:sldMk cId="1588557255" sldId="259"/>
            <ac:spMk id="2" creationId="{754D9DB0-9FBC-A0A5-BE89-B247D8D439F6}"/>
          </ac:spMkLst>
        </pc:spChg>
        <pc:spChg chg="del">
          <ac:chgData name="종태 유" userId="af5da1581599dfa4" providerId="LiveId" clId="{F4CDF1E1-A061-4C28-837A-7B60A3B1EC1E}" dt="2023-09-04T06:07:34.830" v="297" actId="478"/>
          <ac:spMkLst>
            <pc:docMk/>
            <pc:sldMk cId="1588557255" sldId="259"/>
            <ac:spMk id="3" creationId="{90966FAD-E4D3-DEF4-ACC7-CA6C1BB83936}"/>
          </ac:spMkLst>
        </pc:spChg>
        <pc:spChg chg="add mod">
          <ac:chgData name="종태 유" userId="af5da1581599dfa4" providerId="LiveId" clId="{F4CDF1E1-A061-4C28-837A-7B60A3B1EC1E}" dt="2023-09-04T06:09:30.062" v="473"/>
          <ac:spMkLst>
            <pc:docMk/>
            <pc:sldMk cId="1588557255" sldId="259"/>
            <ac:spMk id="4" creationId="{032A8C1C-21B9-08FA-46AB-C2443EF833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41124-5728-BA94-BAB3-8DCD92FDD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BF0BA-56CE-9C86-8E12-4A365F45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99A85-B251-6B64-170B-091CD6E2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F6912-C72F-141A-5E90-73D6E7EE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DF8C8-25C1-A0C5-4C14-D9F2CF57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C109D-EDE2-1218-2066-EDF65B16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4FA4E-1C5E-7F0D-6DC9-84B0F8964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7DE22-A247-9DCC-F989-AAFBD58E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ECF72-21CC-B237-B579-AD31B69B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605B3-9A85-CABB-9794-B414F8E4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1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CCD2EA-07E5-BE5F-853B-5F39632E8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1E9B3-0FEF-70F7-3B35-85D473714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865E0-D12D-FC2D-59A9-CBA68916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B1E63-50BE-5D8F-6E77-9D0EB81C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7D30E-1D90-8E99-F80C-CAB97D72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9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70428-B2A1-AB9F-A907-06D5313C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C8AB0-8E3C-17F1-ABEB-EAA4AB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C377B-4769-0A4C-486E-EDEAF0EC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1B524-0694-5C92-6FF5-20B936ED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3C598-DB97-CC03-E2E6-EBE82847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92901-2D07-C104-7904-6AA5B42C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7FB99-0792-30F2-8C70-ED2F7806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E441C-74AE-DE74-92B0-902D4172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FA799-90C9-7A46-710D-DCD320CA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DE61E-FDEF-DD49-7734-37F02918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1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2426-4104-451C-AB2E-F2E5F63C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586E7-5742-DFE4-92D4-7EAD0478F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8DE7F7-94CA-879C-E0D4-DAF6A128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3379B-E623-454E-4F06-DDEE06C2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61991-45AA-7027-40F4-37009DFB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2965F-A632-1FE8-A5C2-442EB30D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3714-AAF0-DFBF-60B1-88B4D267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3A734-45FF-EB5A-7F27-5FE9708E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C2370-545B-4E4B-EEAC-274852A3E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F3F138-93D5-55DC-D654-C6707A96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395A6-E403-B896-583C-B3C1DAACC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6A2562-E872-E17A-C4B2-23D15FC2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26DA3-0F6A-9525-6D1C-796073A4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514B29-B4CA-5582-852F-7CAAD7BC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4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ECFFC-7CE0-20D7-A7F4-CC430F5B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4EACA-DE34-2684-1232-B6AF9B0C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22698A-2BAF-B684-21D3-FFF3AB1F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61D2A-71C8-54B0-C22C-2392862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07674-FA8F-A7A2-5A7A-BF331596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6D3B29-4D45-1441-59C7-16E589D9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376DC-F578-A14E-3386-8883389D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7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823D7-C04C-0CEC-FE89-6C3B04A2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43A61-2FA1-073C-C0A8-B0C311A3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0B363-BBB3-0C23-1CEC-A17FCB16E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6BD34-7122-2E49-F5E2-CA583372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A398D-61EB-E4E3-7E05-D5669074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3AB29-D66A-E1AF-5396-9E32A5EB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86CC4-1979-2E1C-E54C-E94738C5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3942BF-B810-E160-2463-8DE5BA42B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76647-A874-7E24-B566-AC44D453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AD75-4F78-5D6F-7DCF-1025215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5D244-6793-CDCF-6A22-E4D67926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0D862-176A-DDFB-609E-B5732BDA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16C3FC-01B6-7A0B-B55B-FF2ECB69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6984C-1DDF-7E24-5326-F53A2C2A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E8D46-0F77-3531-53DC-97447D964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EBAE6-AB4F-4E58-B823-AF7DAA5BAAA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25181-CE5A-D7F1-65B9-EF53AE5E2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B5D4D-0DFB-CCD8-49E0-804D708BE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82B3-DB7D-4755-883F-BE82FA349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B42452-23ED-3EF0-B07E-015DAAE5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97" y="1166325"/>
            <a:ext cx="8621206" cy="5183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AE63F-FE6E-B620-E4EE-65C5F370728B}"/>
              </a:ext>
            </a:extLst>
          </p:cNvPr>
          <p:cNvSpPr txBox="1"/>
          <p:nvPr/>
        </p:nvSpPr>
        <p:spPr>
          <a:xfrm>
            <a:off x="524963" y="508373"/>
            <a:ext cx="1114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Fatty</a:t>
            </a:r>
            <a:r>
              <a:rPr lang="ko-KR" altLang="en-US" b="1" dirty="0"/>
              <a:t> </a:t>
            </a:r>
            <a:r>
              <a:rPr lang="en-US" altLang="ko-KR" b="1" dirty="0"/>
              <a:t>acid</a:t>
            </a:r>
            <a:r>
              <a:rPr lang="ko-KR" altLang="en-US" b="1" dirty="0"/>
              <a:t>와 </a:t>
            </a:r>
            <a:r>
              <a:rPr lang="en-US" altLang="ko-KR" b="1" dirty="0"/>
              <a:t>polyketide</a:t>
            </a:r>
            <a:r>
              <a:rPr lang="ko-KR" altLang="en-US" b="1" dirty="0"/>
              <a:t>가 </a:t>
            </a:r>
            <a:r>
              <a:rPr lang="ko-KR" altLang="en-US" b="1" dirty="0" err="1"/>
              <a:t>생합성되는</a:t>
            </a:r>
            <a:r>
              <a:rPr lang="ko-KR" altLang="en-US" b="1" dirty="0"/>
              <a:t> 과정을 공통점과 차이점을 구분하여 서술</a:t>
            </a:r>
          </a:p>
        </p:txBody>
      </p:sp>
    </p:spTree>
    <p:extLst>
      <p:ext uri="{BB962C8B-B14F-4D97-AF65-F5344CB8AC3E}">
        <p14:creationId xmlns:p14="http://schemas.microsoft.com/office/powerpoint/2010/main" val="413776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8AB0E6-388F-144F-5C9B-87C1F887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37" y="717796"/>
            <a:ext cx="6730725" cy="6009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612C8-92EF-C4B6-E531-C87E0945F67B}"/>
              </a:ext>
            </a:extLst>
          </p:cNvPr>
          <p:cNvSpPr txBox="1"/>
          <p:nvPr/>
        </p:nvSpPr>
        <p:spPr>
          <a:xfrm>
            <a:off x="524962" y="200463"/>
            <a:ext cx="1114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효소 및 생합성 규칙에 대해 이해할 것</a:t>
            </a:r>
            <a:r>
              <a:rPr lang="en-US" altLang="ko-KR" b="1" dirty="0"/>
              <a:t>. Chain extension </a:t>
            </a:r>
            <a:r>
              <a:rPr lang="ko-KR" altLang="en-US" b="1" dirty="0"/>
              <a:t>과정 그리기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24A25-2E29-08FC-5DE2-9015EAE24D55}"/>
              </a:ext>
            </a:extLst>
          </p:cNvPr>
          <p:cNvSpPr/>
          <p:nvPr/>
        </p:nvSpPr>
        <p:spPr>
          <a:xfrm>
            <a:off x="3722916" y="2659225"/>
            <a:ext cx="699796" cy="769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56FB1-6235-79E2-2AB6-B27B69312908}"/>
              </a:ext>
            </a:extLst>
          </p:cNvPr>
          <p:cNvSpPr txBox="1"/>
          <p:nvPr/>
        </p:nvSpPr>
        <p:spPr>
          <a:xfrm>
            <a:off x="242596" y="3161818"/>
            <a:ext cx="3575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예시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빨간 색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box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안을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그리시오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2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2A8C1C-21B9-08FA-46AB-C2443EF83307}"/>
              </a:ext>
            </a:extLst>
          </p:cNvPr>
          <p:cNvSpPr txBox="1"/>
          <p:nvPr/>
        </p:nvSpPr>
        <p:spPr>
          <a:xfrm>
            <a:off x="524963" y="545696"/>
            <a:ext cx="1114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미생물 유래 천연물 의약품 중 하나를 선택하여</a:t>
            </a:r>
            <a:r>
              <a:rPr lang="en-US" altLang="ko-KR" b="1" dirty="0"/>
              <a:t> </a:t>
            </a:r>
            <a:r>
              <a:rPr lang="ko-KR" altLang="en-US" b="1" dirty="0"/>
              <a:t>설명할 것</a:t>
            </a:r>
            <a:r>
              <a:rPr lang="en-US" altLang="ko-KR" b="1" dirty="0"/>
              <a:t>(</a:t>
            </a:r>
            <a:r>
              <a:rPr lang="ko-KR" altLang="en-US" b="1" dirty="0"/>
              <a:t>발견</a:t>
            </a:r>
            <a:r>
              <a:rPr lang="en-US" altLang="ko-KR" b="1" dirty="0"/>
              <a:t>, </a:t>
            </a:r>
            <a:r>
              <a:rPr lang="ko-KR" altLang="en-US" b="1" dirty="0"/>
              <a:t>생합성</a:t>
            </a:r>
            <a:r>
              <a:rPr lang="en-US" altLang="ko-KR" b="1" dirty="0"/>
              <a:t>, </a:t>
            </a:r>
            <a:r>
              <a:rPr lang="ko-KR" altLang="en-US" b="1" dirty="0"/>
              <a:t>용도 등</a:t>
            </a:r>
            <a:r>
              <a:rPr lang="en-US" altLang="ko-KR" b="1" dirty="0"/>
              <a:t>).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855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종태 유</dc:creator>
  <cp:lastModifiedBy>종태 유</cp:lastModifiedBy>
  <cp:revision>1</cp:revision>
  <dcterms:created xsi:type="dcterms:W3CDTF">2023-09-04T06:00:00Z</dcterms:created>
  <dcterms:modified xsi:type="dcterms:W3CDTF">2023-09-04T06:09:49Z</dcterms:modified>
</cp:coreProperties>
</file>