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D55E-624B-D8FC-F417-F39AF690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A31B7-1619-D3E9-CCE2-A918C6CE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EDD2-350E-3B40-0A11-DF4C1E78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B810-979A-D83F-A85B-08726F4A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18825-0A62-AA34-D322-A8E38E75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97C-5B57-EA8D-98B2-3BB46B87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94DF9-13B0-9DD5-22A5-583D637F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12EF-C831-E71E-23F3-ECE5D9D1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E44C-7E99-DD6C-ABBB-244EBCA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8011-6F30-968F-0707-484EF33F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32443-5FDA-FDB8-C281-A9FA7CE30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AE9E-D414-416C-A565-39F7B13D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073C-C1DD-86CC-49A5-1D5937B6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31DC-2819-416E-6AAE-848DB81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7C93-0965-00C7-6F05-E0A0ED24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4B61-4DB3-58CF-1A4D-719C56E3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C3EA-C337-206A-720D-C878CE2BE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DE99-C538-C149-EF33-963B5F17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DBAC-8324-6D25-9DE6-D93AC7E9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BEF9-B3D3-30F7-07FA-B639C5C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3987-799D-2CC7-E307-93006977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0413-846D-F78C-7843-E4788B17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4B25-88EE-B7E7-4D5A-634AA13E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C025-868D-CFB0-C588-3BFD92C8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3099B-8521-ECD9-339D-85EEC5F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5E4A-19BE-DD04-EBA5-0A9B44A3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B412-1F28-A542-AE93-CF6A3EAB0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31F79-7DD8-673F-5311-48C4E469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09D5-691D-3F08-3535-2CEBA7D7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8BB5B-77AD-C83A-31F1-95631327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0C083-AAC4-B793-FDAC-67F59125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B45C-38D5-8A36-A207-4EB54F1A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BEB1-BDF5-9641-63CD-002A72DD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6C0A-5DBD-23D4-67A5-4928482A5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37317-D96C-D9BB-833F-8096A6FB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1D8FA-2F6B-16B7-504F-088D032D7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34644-6AC1-8ED1-F73A-73FE3913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8849D-B864-CD7D-E79C-9506C32D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83CAB-7D80-5708-9FD1-063F75B1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E64C-AA73-ADF3-F4F9-E1B29852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684F1-A960-B41D-E24C-A6396AA5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4D493-1669-C5A8-5412-26640014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93A03-E139-1F4F-F78D-DD5EDF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CEAE-A9BC-41AC-220E-53C6236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2B658-4833-4C85-8BDE-F3F2FBEF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A399E-AF9C-96EB-4078-DF6E867E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F8F-58EC-52D2-6045-CB603F3C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FF3B-D874-2185-0F11-1566885B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AC694-F1EB-EA64-A067-3F651630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9B77-4156-C88B-2469-DD62B633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40E95-B144-4AB6-8E28-1AC59C4B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A2538-4B24-87D0-ED9B-5C9C2544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F430-18B9-45FF-A3E1-435F9AD4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8F134-F675-95F3-2104-D84BBBA59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C57EF-C581-B83A-C062-A5518B11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643A6-80F5-EB93-33F6-7522F4E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6132-7F84-2587-5CAF-B8E60E06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1BACB-2E05-B9C4-C2FE-FCBEC23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159D-680F-357F-8280-35E7DAC1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30BD-90B5-3FD7-BB59-CCD07B471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37AE-41FD-A893-3B0E-102A2FB4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0914-9850-4B4A-BBA9-FC9F3CF89E7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42294-D84F-CD89-F47E-139606267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8B78-94B0-3CB4-AEE4-32EB10264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33B0-EB41-455C-9549-CD29B7747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890517" y="1096547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885737" y="3768791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7902968" y="2996738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096000" y="153415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</a:t>
            </a:r>
          </a:p>
          <a:p>
            <a:r>
              <a:rPr lang="en-US"/>
              <a:t>APSrestore</a:t>
            </a:r>
          </a:p>
          <a:p>
            <a:r>
              <a:rPr lang="en-US"/>
              <a:t>Count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04199" y="2503174"/>
            <a:ext cx="1882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</a:t>
            </a:r>
          </a:p>
          <a:p>
            <a:pPr algn="r"/>
            <a:r>
              <a:rPr lang="en-US"/>
              <a:t>NALnum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722040" y="5034270"/>
            <a:ext cx="2136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</a:t>
            </a:r>
          </a:p>
          <a:p>
            <a:pPr algn="r"/>
            <a:r>
              <a:rPr lang="en-US"/>
              <a:t>NALnum Inject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E44475-CBC3-DB31-C354-052A319DE873}"/>
              </a:ext>
            </a:extLst>
          </p:cNvPr>
          <p:cNvSpPr/>
          <p:nvPr/>
        </p:nvSpPr>
        <p:spPr>
          <a:xfrm>
            <a:off x="8532902" y="34422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4DDF35-DA63-F84C-0A31-8EA4DDC7153C}"/>
              </a:ext>
            </a:extLst>
          </p:cNvPr>
          <p:cNvSpPr/>
          <p:nvPr/>
        </p:nvSpPr>
        <p:spPr>
          <a:xfrm>
            <a:off x="9145003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555B5A-49EF-8F57-979B-38733FEB9E5D}"/>
              </a:ext>
            </a:extLst>
          </p:cNvPr>
          <p:cNvSpPr/>
          <p:nvPr/>
        </p:nvSpPr>
        <p:spPr>
          <a:xfrm>
            <a:off x="9757104" y="3442235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</p:spTree>
    <p:extLst>
      <p:ext uri="{BB962C8B-B14F-4D97-AF65-F5344CB8AC3E}">
        <p14:creationId xmlns:p14="http://schemas.microsoft.com/office/powerpoint/2010/main" val="32137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13967-ABAC-465F-6EC6-9F8597A6EB9D}"/>
              </a:ext>
            </a:extLst>
          </p:cNvPr>
          <p:cNvSpPr/>
          <p:nvPr/>
        </p:nvSpPr>
        <p:spPr>
          <a:xfrm>
            <a:off x="2955290" y="815544"/>
            <a:ext cx="1791970" cy="1752394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970" h="1752394">
                <a:moveTo>
                  <a:pt x="1791970" y="1752394"/>
                </a:moveTo>
                <a:cubicBezTo>
                  <a:pt x="1790383" y="1412669"/>
                  <a:pt x="1644862" y="383757"/>
                  <a:pt x="1346200" y="167434"/>
                </a:cubicBezTo>
                <a:cubicBezTo>
                  <a:pt x="1047538" y="-48889"/>
                  <a:pt x="185738" y="-147208"/>
                  <a:pt x="0" y="454454"/>
                </a:cubicBezTo>
              </a:path>
            </a:pathLst>
          </a:custGeom>
          <a:noFill/>
          <a:ln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16C96A-3BD0-6420-1AA7-8C9499E71E6D}"/>
              </a:ext>
            </a:extLst>
          </p:cNvPr>
          <p:cNvSpPr/>
          <p:nvPr/>
        </p:nvSpPr>
        <p:spPr>
          <a:xfrm>
            <a:off x="8534017" y="3440906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F581F87-FFE1-1426-9B95-E2AE05C9FF7D}"/>
              </a:ext>
            </a:extLst>
          </p:cNvPr>
          <p:cNvSpPr/>
          <p:nvPr/>
        </p:nvSpPr>
        <p:spPr>
          <a:xfrm>
            <a:off x="9146118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EEEBD4E-9DEF-FBAF-7DE7-43C60964662D}"/>
              </a:ext>
            </a:extLst>
          </p:cNvPr>
          <p:cNvSpPr/>
          <p:nvPr/>
        </p:nvSpPr>
        <p:spPr>
          <a:xfrm>
            <a:off x="9758219" y="344090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06892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8905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5026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1147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27268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3389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39510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8857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4978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1099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27220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3341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39462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45856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45583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083859" y="3429000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4591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0414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097444" y="213093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 = 0: H.264/AVC</a:t>
            </a:r>
          </a:p>
          <a:p>
            <a:r>
              <a:rPr lang="en-US"/>
              <a:t>APSrestore = 0</a:t>
            </a:r>
          </a:p>
          <a:p>
            <a:r>
              <a:rPr lang="en-US"/>
              <a:t>Count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25193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2</a:t>
            </a:r>
          </a:p>
          <a:p>
            <a:pPr algn="r"/>
            <a:r>
              <a:rPr lang="en-US"/>
              <a:t>NALnum Source: 3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3968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2</a:t>
            </a:r>
          </a:p>
          <a:p>
            <a:pPr algn="r"/>
            <a:r>
              <a:rPr lang="en-US"/>
              <a:t>NALnum Inject: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48868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49205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8AAE1F1-9EB4-87CD-CCC5-A0F43AF3C15A}"/>
              </a:ext>
            </a:extLst>
          </p:cNvPr>
          <p:cNvSpPr/>
          <p:nvPr/>
        </p:nvSpPr>
        <p:spPr>
          <a:xfrm>
            <a:off x="7920801" y="34422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3692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09813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803EDD-0604-D7BC-6B8A-44C5DDB922E5}"/>
              </a:ext>
            </a:extLst>
          </p:cNvPr>
          <p:cNvSpPr/>
          <p:nvPr/>
        </p:nvSpPr>
        <p:spPr>
          <a:xfrm rot="5400000">
            <a:off x="2252647" y="1261891"/>
            <a:ext cx="129959" cy="16769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F3F74-AE3F-4475-46C6-3388A768C3D2}"/>
              </a:ext>
            </a:extLst>
          </p:cNvPr>
          <p:cNvSpPr txBox="1"/>
          <p:nvPr/>
        </p:nvSpPr>
        <p:spPr>
          <a:xfrm>
            <a:off x="404158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99FE7-5C92-1CEB-DA81-40E8D1C7B0D6}"/>
              </a:ext>
            </a:extLst>
          </p:cNvPr>
          <p:cNvSpPr txBox="1"/>
          <p:nvPr/>
        </p:nvSpPr>
        <p:spPr>
          <a:xfrm>
            <a:off x="3424114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C44CE-923A-C26A-B546-DCA4FED4CDD8}"/>
              </a:ext>
            </a:extLst>
          </p:cNvPr>
          <p:cNvSpPr txBox="1"/>
          <p:nvPr/>
        </p:nvSpPr>
        <p:spPr>
          <a:xfrm>
            <a:off x="2806645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1891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E96F7E-BB1A-7DB9-5F52-CE2720256AE5}"/>
              </a:ext>
            </a:extLst>
          </p:cNvPr>
          <p:cNvSpPr txBox="1"/>
          <p:nvPr/>
        </p:nvSpPr>
        <p:spPr>
          <a:xfrm>
            <a:off x="1571707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9542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ADEB19-3BCD-666B-7716-7603BC0A2D79}"/>
              </a:ext>
            </a:extLst>
          </p:cNvPr>
          <p:cNvSpPr txBox="1"/>
          <p:nvPr/>
        </p:nvSpPr>
        <p:spPr>
          <a:xfrm>
            <a:off x="404631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465E1-C99E-1BDF-D289-3D3F45A8C108}"/>
              </a:ext>
            </a:extLst>
          </p:cNvPr>
          <p:cNvSpPr txBox="1"/>
          <p:nvPr/>
        </p:nvSpPr>
        <p:spPr>
          <a:xfrm>
            <a:off x="3428840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3956B-E2F3-29BF-8DC9-7BF2127B1C05}"/>
              </a:ext>
            </a:extLst>
          </p:cNvPr>
          <p:cNvSpPr txBox="1"/>
          <p:nvPr/>
        </p:nvSpPr>
        <p:spPr>
          <a:xfrm>
            <a:off x="2811371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1939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A786F1-D358-391A-1A58-C9118458E21D}"/>
              </a:ext>
            </a:extLst>
          </p:cNvPr>
          <p:cNvSpPr txBox="1"/>
          <p:nvPr/>
        </p:nvSpPr>
        <p:spPr>
          <a:xfrm>
            <a:off x="1576433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9589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</a:t>
            </a:r>
          </a:p>
        </p:txBody>
      </p:sp>
      <p:sp>
        <p:nvSpPr>
          <p:cNvPr id="44" name="Right Bracket 43">
            <a:extLst>
              <a:ext uri="{FF2B5EF4-FFF2-40B4-BE49-F238E27FC236}">
                <a16:creationId xmlns:a16="http://schemas.microsoft.com/office/drawing/2014/main" id="{5C9CB5B6-6C28-5BEA-F352-CD1E928E251A}"/>
              </a:ext>
            </a:extLst>
          </p:cNvPr>
          <p:cNvSpPr/>
          <p:nvPr/>
        </p:nvSpPr>
        <p:spPr>
          <a:xfrm rot="5400000">
            <a:off x="2252646" y="3988672"/>
            <a:ext cx="129959" cy="167690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DDD990-2B31-91BB-D89A-CBA608E6B0FC}"/>
              </a:ext>
            </a:extLst>
          </p:cNvPr>
          <p:cNvSpPr/>
          <p:nvPr/>
        </p:nvSpPr>
        <p:spPr>
          <a:xfrm>
            <a:off x="4610018" y="2559403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B44DF68-829A-067E-732F-05CCD671346C}"/>
              </a:ext>
            </a:extLst>
          </p:cNvPr>
          <p:cNvSpPr/>
          <p:nvPr/>
        </p:nvSpPr>
        <p:spPr>
          <a:xfrm>
            <a:off x="4610018" y="2850764"/>
            <a:ext cx="292575" cy="2842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0DC728-031B-89B0-56B5-79FA4CD66B91}"/>
              </a:ext>
            </a:extLst>
          </p:cNvPr>
          <p:cNvSpPr/>
          <p:nvPr/>
        </p:nvSpPr>
        <p:spPr>
          <a:xfrm>
            <a:off x="2222500" y="2171702"/>
            <a:ext cx="2533650" cy="1265820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3650 w 2533650"/>
              <a:gd name="connsiteY0" fmla="*/ 998715 h 1312707"/>
              <a:gd name="connsiteX1" fmla="*/ 742950 w 2533650"/>
              <a:gd name="connsiteY1" fmla="*/ 1200150 h 1312707"/>
              <a:gd name="connsiteX2" fmla="*/ 0 w 2533650"/>
              <a:gd name="connsiteY2" fmla="*/ 0 h 131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3650" h="1312707">
                <a:moveTo>
                  <a:pt x="2533650" y="998715"/>
                </a:moveTo>
                <a:cubicBezTo>
                  <a:pt x="2502694" y="1385536"/>
                  <a:pt x="1165225" y="1366602"/>
                  <a:pt x="742950" y="1200150"/>
                </a:cubicBezTo>
                <a:cubicBezTo>
                  <a:pt x="320675" y="1033698"/>
                  <a:pt x="11377" y="266435"/>
                  <a:pt x="0" y="0"/>
                </a:cubicBezTo>
              </a:path>
            </a:pathLst>
          </a:custGeom>
          <a:noFill/>
          <a:ln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D1735A8-51CB-98A0-027F-98401728AECF}"/>
              </a:ext>
            </a:extLst>
          </p:cNvPr>
          <p:cNvSpPr/>
          <p:nvPr/>
        </p:nvSpPr>
        <p:spPr>
          <a:xfrm>
            <a:off x="2970910" y="3618560"/>
            <a:ext cx="1724506" cy="1462185"/>
          </a:xfrm>
          <a:custGeom>
            <a:avLst/>
            <a:gdLst>
              <a:gd name="connsiteX0" fmla="*/ 1737360 w 1737360"/>
              <a:gd name="connsiteY0" fmla="*/ 1470660 h 1470660"/>
              <a:gd name="connsiteX1" fmla="*/ 1729740 w 1737360"/>
              <a:gd name="connsiteY1" fmla="*/ 1097280 h 1470660"/>
              <a:gd name="connsiteX2" fmla="*/ 1714500 w 1737360"/>
              <a:gd name="connsiteY2" fmla="*/ 1021080 h 1470660"/>
              <a:gd name="connsiteX3" fmla="*/ 1699260 w 1737360"/>
              <a:gd name="connsiteY3" fmla="*/ 906780 h 1470660"/>
              <a:gd name="connsiteX4" fmla="*/ 1668780 w 1737360"/>
              <a:gd name="connsiteY4" fmla="*/ 701040 h 1470660"/>
              <a:gd name="connsiteX5" fmla="*/ 1607820 w 1737360"/>
              <a:gd name="connsiteY5" fmla="*/ 571500 h 1470660"/>
              <a:gd name="connsiteX6" fmla="*/ 1584960 w 1737360"/>
              <a:gd name="connsiteY6" fmla="*/ 525780 h 1470660"/>
              <a:gd name="connsiteX7" fmla="*/ 1508760 w 1737360"/>
              <a:gd name="connsiteY7" fmla="*/ 426720 h 1470660"/>
              <a:gd name="connsiteX8" fmla="*/ 1463040 w 1737360"/>
              <a:gd name="connsiteY8" fmla="*/ 381000 h 1470660"/>
              <a:gd name="connsiteX9" fmla="*/ 1325880 w 1737360"/>
              <a:gd name="connsiteY9" fmla="*/ 243840 h 1470660"/>
              <a:gd name="connsiteX10" fmla="*/ 1234440 w 1737360"/>
              <a:gd name="connsiteY10" fmla="*/ 190500 h 1470660"/>
              <a:gd name="connsiteX11" fmla="*/ 1120140 w 1737360"/>
              <a:gd name="connsiteY11" fmla="*/ 114300 h 1470660"/>
              <a:gd name="connsiteX12" fmla="*/ 868680 w 1737360"/>
              <a:gd name="connsiteY12" fmla="*/ 53340 h 1470660"/>
              <a:gd name="connsiteX13" fmla="*/ 670560 w 1737360"/>
              <a:gd name="connsiteY13" fmla="*/ 15240 h 1470660"/>
              <a:gd name="connsiteX14" fmla="*/ 487680 w 1737360"/>
              <a:gd name="connsiteY14" fmla="*/ 7620 h 1470660"/>
              <a:gd name="connsiteX15" fmla="*/ 358140 w 1737360"/>
              <a:gd name="connsiteY15" fmla="*/ 0 h 1470660"/>
              <a:gd name="connsiteX16" fmla="*/ 182880 w 1737360"/>
              <a:gd name="connsiteY16" fmla="*/ 7620 h 1470660"/>
              <a:gd name="connsiteX17" fmla="*/ 83820 w 1737360"/>
              <a:gd name="connsiteY17" fmla="*/ 60960 h 1470660"/>
              <a:gd name="connsiteX18" fmla="*/ 68580 w 1737360"/>
              <a:gd name="connsiteY18" fmla="*/ 114300 h 1470660"/>
              <a:gd name="connsiteX19" fmla="*/ 38100 w 1737360"/>
              <a:gd name="connsiteY19" fmla="*/ 167640 h 1470660"/>
              <a:gd name="connsiteX20" fmla="*/ 15240 w 1737360"/>
              <a:gd name="connsiteY20" fmla="*/ 198120 h 1470660"/>
              <a:gd name="connsiteX21" fmla="*/ 0 w 1737360"/>
              <a:gd name="connsiteY21" fmla="*/ 213360 h 1470660"/>
              <a:gd name="connsiteX0" fmla="*/ 1737360 w 1737360"/>
              <a:gd name="connsiteY0" fmla="*/ 1473238 h 1473238"/>
              <a:gd name="connsiteX1" fmla="*/ 1729740 w 1737360"/>
              <a:gd name="connsiteY1" fmla="*/ 1099858 h 1473238"/>
              <a:gd name="connsiteX2" fmla="*/ 1714500 w 1737360"/>
              <a:gd name="connsiteY2" fmla="*/ 1023658 h 1473238"/>
              <a:gd name="connsiteX3" fmla="*/ 1699260 w 1737360"/>
              <a:gd name="connsiteY3" fmla="*/ 909358 h 1473238"/>
              <a:gd name="connsiteX4" fmla="*/ 1668780 w 1737360"/>
              <a:gd name="connsiteY4" fmla="*/ 703618 h 1473238"/>
              <a:gd name="connsiteX5" fmla="*/ 1607820 w 1737360"/>
              <a:gd name="connsiteY5" fmla="*/ 574078 h 1473238"/>
              <a:gd name="connsiteX6" fmla="*/ 1584960 w 1737360"/>
              <a:gd name="connsiteY6" fmla="*/ 528358 h 1473238"/>
              <a:gd name="connsiteX7" fmla="*/ 1508760 w 1737360"/>
              <a:gd name="connsiteY7" fmla="*/ 429298 h 1473238"/>
              <a:gd name="connsiteX8" fmla="*/ 1463040 w 1737360"/>
              <a:gd name="connsiteY8" fmla="*/ 383578 h 1473238"/>
              <a:gd name="connsiteX9" fmla="*/ 1325880 w 1737360"/>
              <a:gd name="connsiteY9" fmla="*/ 246418 h 1473238"/>
              <a:gd name="connsiteX10" fmla="*/ 1234440 w 1737360"/>
              <a:gd name="connsiteY10" fmla="*/ 193078 h 1473238"/>
              <a:gd name="connsiteX11" fmla="*/ 1120140 w 1737360"/>
              <a:gd name="connsiteY11" fmla="*/ 116878 h 1473238"/>
              <a:gd name="connsiteX12" fmla="*/ 868680 w 1737360"/>
              <a:gd name="connsiteY12" fmla="*/ 55918 h 1473238"/>
              <a:gd name="connsiteX13" fmla="*/ 670560 w 1737360"/>
              <a:gd name="connsiteY13" fmla="*/ 17818 h 1473238"/>
              <a:gd name="connsiteX14" fmla="*/ 487680 w 1737360"/>
              <a:gd name="connsiteY14" fmla="*/ 10198 h 1473238"/>
              <a:gd name="connsiteX15" fmla="*/ 358140 w 1737360"/>
              <a:gd name="connsiteY15" fmla="*/ 2578 h 1473238"/>
              <a:gd name="connsiteX16" fmla="*/ 182880 w 1737360"/>
              <a:gd name="connsiteY16" fmla="*/ 10198 h 1473238"/>
              <a:gd name="connsiteX17" fmla="*/ 68580 w 1737360"/>
              <a:gd name="connsiteY17" fmla="*/ 116878 h 1473238"/>
              <a:gd name="connsiteX18" fmla="*/ 38100 w 1737360"/>
              <a:gd name="connsiteY18" fmla="*/ 170218 h 1473238"/>
              <a:gd name="connsiteX19" fmla="*/ 15240 w 1737360"/>
              <a:gd name="connsiteY19" fmla="*/ 200698 h 1473238"/>
              <a:gd name="connsiteX20" fmla="*/ 0 w 1737360"/>
              <a:gd name="connsiteY20" fmla="*/ 215938 h 1473238"/>
              <a:gd name="connsiteX0" fmla="*/ 1737360 w 1737360"/>
              <a:gd name="connsiteY0" fmla="*/ 1477070 h 1477070"/>
              <a:gd name="connsiteX1" fmla="*/ 1729740 w 1737360"/>
              <a:gd name="connsiteY1" fmla="*/ 1103690 h 1477070"/>
              <a:gd name="connsiteX2" fmla="*/ 1714500 w 1737360"/>
              <a:gd name="connsiteY2" fmla="*/ 1027490 h 1477070"/>
              <a:gd name="connsiteX3" fmla="*/ 1699260 w 1737360"/>
              <a:gd name="connsiteY3" fmla="*/ 913190 h 1477070"/>
              <a:gd name="connsiteX4" fmla="*/ 1668780 w 1737360"/>
              <a:gd name="connsiteY4" fmla="*/ 707450 h 1477070"/>
              <a:gd name="connsiteX5" fmla="*/ 1607820 w 1737360"/>
              <a:gd name="connsiteY5" fmla="*/ 577910 h 1477070"/>
              <a:gd name="connsiteX6" fmla="*/ 1584960 w 1737360"/>
              <a:gd name="connsiteY6" fmla="*/ 532190 h 1477070"/>
              <a:gd name="connsiteX7" fmla="*/ 1508760 w 1737360"/>
              <a:gd name="connsiteY7" fmla="*/ 433130 h 1477070"/>
              <a:gd name="connsiteX8" fmla="*/ 1463040 w 1737360"/>
              <a:gd name="connsiteY8" fmla="*/ 387410 h 1477070"/>
              <a:gd name="connsiteX9" fmla="*/ 1325880 w 1737360"/>
              <a:gd name="connsiteY9" fmla="*/ 250250 h 1477070"/>
              <a:gd name="connsiteX10" fmla="*/ 1234440 w 1737360"/>
              <a:gd name="connsiteY10" fmla="*/ 196910 h 1477070"/>
              <a:gd name="connsiteX11" fmla="*/ 1120140 w 1737360"/>
              <a:gd name="connsiteY11" fmla="*/ 120710 h 1477070"/>
              <a:gd name="connsiteX12" fmla="*/ 868680 w 1737360"/>
              <a:gd name="connsiteY12" fmla="*/ 59750 h 1477070"/>
              <a:gd name="connsiteX13" fmla="*/ 670560 w 1737360"/>
              <a:gd name="connsiteY13" fmla="*/ 21650 h 1477070"/>
              <a:gd name="connsiteX14" fmla="*/ 487680 w 1737360"/>
              <a:gd name="connsiteY14" fmla="*/ 14030 h 1477070"/>
              <a:gd name="connsiteX15" fmla="*/ 358140 w 1737360"/>
              <a:gd name="connsiteY15" fmla="*/ 6410 h 1477070"/>
              <a:gd name="connsiteX16" fmla="*/ 182880 w 1737360"/>
              <a:gd name="connsiteY16" fmla="*/ 14030 h 1477070"/>
              <a:gd name="connsiteX17" fmla="*/ 38100 w 1737360"/>
              <a:gd name="connsiteY17" fmla="*/ 174050 h 1477070"/>
              <a:gd name="connsiteX18" fmla="*/ 15240 w 1737360"/>
              <a:gd name="connsiteY18" fmla="*/ 204530 h 1477070"/>
              <a:gd name="connsiteX19" fmla="*/ 0 w 1737360"/>
              <a:gd name="connsiteY19" fmla="*/ 219770 h 1477070"/>
              <a:gd name="connsiteX0" fmla="*/ 1737360 w 1737360"/>
              <a:gd name="connsiteY0" fmla="*/ 1479292 h 1479292"/>
              <a:gd name="connsiteX1" fmla="*/ 1729740 w 1737360"/>
              <a:gd name="connsiteY1" fmla="*/ 1105912 h 1479292"/>
              <a:gd name="connsiteX2" fmla="*/ 1714500 w 1737360"/>
              <a:gd name="connsiteY2" fmla="*/ 1029712 h 1479292"/>
              <a:gd name="connsiteX3" fmla="*/ 1699260 w 1737360"/>
              <a:gd name="connsiteY3" fmla="*/ 915412 h 1479292"/>
              <a:gd name="connsiteX4" fmla="*/ 1668780 w 1737360"/>
              <a:gd name="connsiteY4" fmla="*/ 709672 h 1479292"/>
              <a:gd name="connsiteX5" fmla="*/ 1607820 w 1737360"/>
              <a:gd name="connsiteY5" fmla="*/ 580132 h 1479292"/>
              <a:gd name="connsiteX6" fmla="*/ 1584960 w 1737360"/>
              <a:gd name="connsiteY6" fmla="*/ 534412 h 1479292"/>
              <a:gd name="connsiteX7" fmla="*/ 1508760 w 1737360"/>
              <a:gd name="connsiteY7" fmla="*/ 435352 h 1479292"/>
              <a:gd name="connsiteX8" fmla="*/ 1463040 w 1737360"/>
              <a:gd name="connsiteY8" fmla="*/ 389632 h 1479292"/>
              <a:gd name="connsiteX9" fmla="*/ 1325880 w 1737360"/>
              <a:gd name="connsiteY9" fmla="*/ 252472 h 1479292"/>
              <a:gd name="connsiteX10" fmla="*/ 1234440 w 1737360"/>
              <a:gd name="connsiteY10" fmla="*/ 199132 h 1479292"/>
              <a:gd name="connsiteX11" fmla="*/ 1120140 w 1737360"/>
              <a:gd name="connsiteY11" fmla="*/ 122932 h 1479292"/>
              <a:gd name="connsiteX12" fmla="*/ 868680 w 1737360"/>
              <a:gd name="connsiteY12" fmla="*/ 61972 h 1479292"/>
              <a:gd name="connsiteX13" fmla="*/ 670560 w 1737360"/>
              <a:gd name="connsiteY13" fmla="*/ 23872 h 1479292"/>
              <a:gd name="connsiteX14" fmla="*/ 487680 w 1737360"/>
              <a:gd name="connsiteY14" fmla="*/ 16252 h 1479292"/>
              <a:gd name="connsiteX15" fmla="*/ 358140 w 1737360"/>
              <a:gd name="connsiteY15" fmla="*/ 8632 h 1479292"/>
              <a:gd name="connsiteX16" fmla="*/ 182880 w 1737360"/>
              <a:gd name="connsiteY16" fmla="*/ 16252 h 1479292"/>
              <a:gd name="connsiteX17" fmla="*/ 15240 w 1737360"/>
              <a:gd name="connsiteY17" fmla="*/ 206752 h 1479292"/>
              <a:gd name="connsiteX18" fmla="*/ 0 w 1737360"/>
              <a:gd name="connsiteY18" fmla="*/ 221992 h 1479292"/>
              <a:gd name="connsiteX0" fmla="*/ 1722120 w 1722120"/>
              <a:gd name="connsiteY0" fmla="*/ 1479292 h 1479292"/>
              <a:gd name="connsiteX1" fmla="*/ 1714500 w 1722120"/>
              <a:gd name="connsiteY1" fmla="*/ 1105912 h 1479292"/>
              <a:gd name="connsiteX2" fmla="*/ 1699260 w 1722120"/>
              <a:gd name="connsiteY2" fmla="*/ 1029712 h 1479292"/>
              <a:gd name="connsiteX3" fmla="*/ 1684020 w 1722120"/>
              <a:gd name="connsiteY3" fmla="*/ 915412 h 1479292"/>
              <a:gd name="connsiteX4" fmla="*/ 1653540 w 1722120"/>
              <a:gd name="connsiteY4" fmla="*/ 709672 h 1479292"/>
              <a:gd name="connsiteX5" fmla="*/ 1592580 w 1722120"/>
              <a:gd name="connsiteY5" fmla="*/ 580132 h 1479292"/>
              <a:gd name="connsiteX6" fmla="*/ 1569720 w 1722120"/>
              <a:gd name="connsiteY6" fmla="*/ 534412 h 1479292"/>
              <a:gd name="connsiteX7" fmla="*/ 1493520 w 1722120"/>
              <a:gd name="connsiteY7" fmla="*/ 435352 h 1479292"/>
              <a:gd name="connsiteX8" fmla="*/ 1447800 w 1722120"/>
              <a:gd name="connsiteY8" fmla="*/ 389632 h 1479292"/>
              <a:gd name="connsiteX9" fmla="*/ 1310640 w 1722120"/>
              <a:gd name="connsiteY9" fmla="*/ 252472 h 1479292"/>
              <a:gd name="connsiteX10" fmla="*/ 1219200 w 1722120"/>
              <a:gd name="connsiteY10" fmla="*/ 199132 h 1479292"/>
              <a:gd name="connsiteX11" fmla="*/ 1104900 w 1722120"/>
              <a:gd name="connsiteY11" fmla="*/ 122932 h 1479292"/>
              <a:gd name="connsiteX12" fmla="*/ 853440 w 1722120"/>
              <a:gd name="connsiteY12" fmla="*/ 61972 h 1479292"/>
              <a:gd name="connsiteX13" fmla="*/ 655320 w 1722120"/>
              <a:gd name="connsiteY13" fmla="*/ 23872 h 1479292"/>
              <a:gd name="connsiteX14" fmla="*/ 472440 w 1722120"/>
              <a:gd name="connsiteY14" fmla="*/ 16252 h 1479292"/>
              <a:gd name="connsiteX15" fmla="*/ 342900 w 1722120"/>
              <a:gd name="connsiteY15" fmla="*/ 8632 h 1479292"/>
              <a:gd name="connsiteX16" fmla="*/ 167640 w 1722120"/>
              <a:gd name="connsiteY16" fmla="*/ 16252 h 1479292"/>
              <a:gd name="connsiteX17" fmla="*/ 0 w 1722120"/>
              <a:gd name="connsiteY17" fmla="*/ 206752 h 1479292"/>
              <a:gd name="connsiteX0" fmla="*/ 1722120 w 1722120"/>
              <a:gd name="connsiteY0" fmla="*/ 1477438 h 1477438"/>
              <a:gd name="connsiteX1" fmla="*/ 1714500 w 1722120"/>
              <a:gd name="connsiteY1" fmla="*/ 1104058 h 1477438"/>
              <a:gd name="connsiteX2" fmla="*/ 1699260 w 1722120"/>
              <a:gd name="connsiteY2" fmla="*/ 1027858 h 1477438"/>
              <a:gd name="connsiteX3" fmla="*/ 1684020 w 1722120"/>
              <a:gd name="connsiteY3" fmla="*/ 913558 h 1477438"/>
              <a:gd name="connsiteX4" fmla="*/ 1653540 w 1722120"/>
              <a:gd name="connsiteY4" fmla="*/ 707818 h 1477438"/>
              <a:gd name="connsiteX5" fmla="*/ 1592580 w 1722120"/>
              <a:gd name="connsiteY5" fmla="*/ 578278 h 1477438"/>
              <a:gd name="connsiteX6" fmla="*/ 1569720 w 1722120"/>
              <a:gd name="connsiteY6" fmla="*/ 532558 h 1477438"/>
              <a:gd name="connsiteX7" fmla="*/ 1493520 w 1722120"/>
              <a:gd name="connsiteY7" fmla="*/ 433498 h 1477438"/>
              <a:gd name="connsiteX8" fmla="*/ 1447800 w 1722120"/>
              <a:gd name="connsiteY8" fmla="*/ 387778 h 1477438"/>
              <a:gd name="connsiteX9" fmla="*/ 1310640 w 1722120"/>
              <a:gd name="connsiteY9" fmla="*/ 250618 h 1477438"/>
              <a:gd name="connsiteX10" fmla="*/ 1219200 w 1722120"/>
              <a:gd name="connsiteY10" fmla="*/ 197278 h 1477438"/>
              <a:gd name="connsiteX11" fmla="*/ 1104900 w 1722120"/>
              <a:gd name="connsiteY11" fmla="*/ 121078 h 1477438"/>
              <a:gd name="connsiteX12" fmla="*/ 853440 w 1722120"/>
              <a:gd name="connsiteY12" fmla="*/ 60118 h 1477438"/>
              <a:gd name="connsiteX13" fmla="*/ 655320 w 1722120"/>
              <a:gd name="connsiteY13" fmla="*/ 22018 h 1477438"/>
              <a:gd name="connsiteX14" fmla="*/ 472440 w 1722120"/>
              <a:gd name="connsiteY14" fmla="*/ 14398 h 1477438"/>
              <a:gd name="connsiteX15" fmla="*/ 167640 w 1722120"/>
              <a:gd name="connsiteY15" fmla="*/ 14398 h 1477438"/>
              <a:gd name="connsiteX16" fmla="*/ 0 w 1722120"/>
              <a:gd name="connsiteY16" fmla="*/ 204898 h 1477438"/>
              <a:gd name="connsiteX0" fmla="*/ 1722120 w 1722120"/>
              <a:gd name="connsiteY0" fmla="*/ 1479001 h 1479001"/>
              <a:gd name="connsiteX1" fmla="*/ 1714500 w 1722120"/>
              <a:gd name="connsiteY1" fmla="*/ 1105621 h 1479001"/>
              <a:gd name="connsiteX2" fmla="*/ 1699260 w 1722120"/>
              <a:gd name="connsiteY2" fmla="*/ 1029421 h 1479001"/>
              <a:gd name="connsiteX3" fmla="*/ 1684020 w 1722120"/>
              <a:gd name="connsiteY3" fmla="*/ 915121 h 1479001"/>
              <a:gd name="connsiteX4" fmla="*/ 1653540 w 1722120"/>
              <a:gd name="connsiteY4" fmla="*/ 709381 h 1479001"/>
              <a:gd name="connsiteX5" fmla="*/ 1592580 w 1722120"/>
              <a:gd name="connsiteY5" fmla="*/ 579841 h 1479001"/>
              <a:gd name="connsiteX6" fmla="*/ 1569720 w 1722120"/>
              <a:gd name="connsiteY6" fmla="*/ 534121 h 1479001"/>
              <a:gd name="connsiteX7" fmla="*/ 1493520 w 1722120"/>
              <a:gd name="connsiteY7" fmla="*/ 435061 h 1479001"/>
              <a:gd name="connsiteX8" fmla="*/ 1447800 w 1722120"/>
              <a:gd name="connsiteY8" fmla="*/ 389341 h 1479001"/>
              <a:gd name="connsiteX9" fmla="*/ 1310640 w 1722120"/>
              <a:gd name="connsiteY9" fmla="*/ 252181 h 1479001"/>
              <a:gd name="connsiteX10" fmla="*/ 1219200 w 1722120"/>
              <a:gd name="connsiteY10" fmla="*/ 198841 h 1479001"/>
              <a:gd name="connsiteX11" fmla="*/ 1104900 w 1722120"/>
              <a:gd name="connsiteY11" fmla="*/ 122641 h 1479001"/>
              <a:gd name="connsiteX12" fmla="*/ 853440 w 1722120"/>
              <a:gd name="connsiteY12" fmla="*/ 61681 h 1479001"/>
              <a:gd name="connsiteX13" fmla="*/ 472440 w 1722120"/>
              <a:gd name="connsiteY13" fmla="*/ 15961 h 1479001"/>
              <a:gd name="connsiteX14" fmla="*/ 167640 w 1722120"/>
              <a:gd name="connsiteY14" fmla="*/ 15961 h 1479001"/>
              <a:gd name="connsiteX15" fmla="*/ 0 w 1722120"/>
              <a:gd name="connsiteY15" fmla="*/ 206461 h 1479001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310640 w 1722120"/>
              <a:gd name="connsiteY9" fmla="*/ 242489 h 1469309"/>
              <a:gd name="connsiteX10" fmla="*/ 1219200 w 1722120"/>
              <a:gd name="connsiteY10" fmla="*/ 189149 h 1469309"/>
              <a:gd name="connsiteX11" fmla="*/ 1104900 w 1722120"/>
              <a:gd name="connsiteY11" fmla="*/ 112949 h 1469309"/>
              <a:gd name="connsiteX12" fmla="*/ 853440 w 1722120"/>
              <a:gd name="connsiteY12" fmla="*/ 51989 h 1469309"/>
              <a:gd name="connsiteX13" fmla="*/ 167640 w 1722120"/>
              <a:gd name="connsiteY13" fmla="*/ 6269 h 1469309"/>
              <a:gd name="connsiteX14" fmla="*/ 0 w 1722120"/>
              <a:gd name="connsiteY14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653540 w 1722120"/>
              <a:gd name="connsiteY4" fmla="*/ 699689 h 1469309"/>
              <a:gd name="connsiteX5" fmla="*/ 1592580 w 1722120"/>
              <a:gd name="connsiteY5" fmla="*/ 570149 h 1469309"/>
              <a:gd name="connsiteX6" fmla="*/ 1569720 w 1722120"/>
              <a:gd name="connsiteY6" fmla="*/ 524429 h 1469309"/>
              <a:gd name="connsiteX7" fmla="*/ 1493520 w 1722120"/>
              <a:gd name="connsiteY7" fmla="*/ 425369 h 1469309"/>
              <a:gd name="connsiteX8" fmla="*/ 1447800 w 1722120"/>
              <a:gd name="connsiteY8" fmla="*/ 379649 h 1469309"/>
              <a:gd name="connsiteX9" fmla="*/ 1219200 w 1722120"/>
              <a:gd name="connsiteY9" fmla="*/ 189149 h 1469309"/>
              <a:gd name="connsiteX10" fmla="*/ 1104900 w 1722120"/>
              <a:gd name="connsiteY10" fmla="*/ 112949 h 1469309"/>
              <a:gd name="connsiteX11" fmla="*/ 853440 w 1722120"/>
              <a:gd name="connsiteY11" fmla="*/ 51989 h 1469309"/>
              <a:gd name="connsiteX12" fmla="*/ 167640 w 1722120"/>
              <a:gd name="connsiteY12" fmla="*/ 6269 h 1469309"/>
              <a:gd name="connsiteX13" fmla="*/ 0 w 1722120"/>
              <a:gd name="connsiteY13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99260 w 1722120"/>
              <a:gd name="connsiteY2" fmla="*/ 1019729 h 1469309"/>
              <a:gd name="connsiteX3" fmla="*/ 1684020 w 1722120"/>
              <a:gd name="connsiteY3" fmla="*/ 905429 h 1469309"/>
              <a:gd name="connsiteX4" fmla="*/ 1592580 w 1722120"/>
              <a:gd name="connsiteY4" fmla="*/ 570149 h 1469309"/>
              <a:gd name="connsiteX5" fmla="*/ 1569720 w 1722120"/>
              <a:gd name="connsiteY5" fmla="*/ 524429 h 1469309"/>
              <a:gd name="connsiteX6" fmla="*/ 1493520 w 1722120"/>
              <a:gd name="connsiteY6" fmla="*/ 425369 h 1469309"/>
              <a:gd name="connsiteX7" fmla="*/ 1447800 w 1722120"/>
              <a:gd name="connsiteY7" fmla="*/ 379649 h 1469309"/>
              <a:gd name="connsiteX8" fmla="*/ 1219200 w 1722120"/>
              <a:gd name="connsiteY8" fmla="*/ 189149 h 1469309"/>
              <a:gd name="connsiteX9" fmla="*/ 1104900 w 1722120"/>
              <a:gd name="connsiteY9" fmla="*/ 112949 h 1469309"/>
              <a:gd name="connsiteX10" fmla="*/ 853440 w 1722120"/>
              <a:gd name="connsiteY10" fmla="*/ 51989 h 1469309"/>
              <a:gd name="connsiteX11" fmla="*/ 167640 w 1722120"/>
              <a:gd name="connsiteY11" fmla="*/ 6269 h 1469309"/>
              <a:gd name="connsiteX12" fmla="*/ 0 w 1722120"/>
              <a:gd name="connsiteY12" fmla="*/ 196769 h 1469309"/>
              <a:gd name="connsiteX0" fmla="*/ 1722120 w 1722120"/>
              <a:gd name="connsiteY0" fmla="*/ 1469309 h 1469309"/>
              <a:gd name="connsiteX1" fmla="*/ 1714500 w 1722120"/>
              <a:gd name="connsiteY1" fmla="*/ 1095929 h 1469309"/>
              <a:gd name="connsiteX2" fmla="*/ 1684020 w 1722120"/>
              <a:gd name="connsiteY2" fmla="*/ 905429 h 1469309"/>
              <a:gd name="connsiteX3" fmla="*/ 1592580 w 1722120"/>
              <a:gd name="connsiteY3" fmla="*/ 570149 h 1469309"/>
              <a:gd name="connsiteX4" fmla="*/ 1569720 w 1722120"/>
              <a:gd name="connsiteY4" fmla="*/ 524429 h 1469309"/>
              <a:gd name="connsiteX5" fmla="*/ 1493520 w 1722120"/>
              <a:gd name="connsiteY5" fmla="*/ 425369 h 1469309"/>
              <a:gd name="connsiteX6" fmla="*/ 1447800 w 1722120"/>
              <a:gd name="connsiteY6" fmla="*/ 379649 h 1469309"/>
              <a:gd name="connsiteX7" fmla="*/ 1219200 w 1722120"/>
              <a:gd name="connsiteY7" fmla="*/ 189149 h 1469309"/>
              <a:gd name="connsiteX8" fmla="*/ 1104900 w 1722120"/>
              <a:gd name="connsiteY8" fmla="*/ 112949 h 1469309"/>
              <a:gd name="connsiteX9" fmla="*/ 853440 w 1722120"/>
              <a:gd name="connsiteY9" fmla="*/ 51989 h 1469309"/>
              <a:gd name="connsiteX10" fmla="*/ 167640 w 1722120"/>
              <a:gd name="connsiteY10" fmla="*/ 6269 h 1469309"/>
              <a:gd name="connsiteX11" fmla="*/ 0 w 1722120"/>
              <a:gd name="connsiteY11" fmla="*/ 196769 h 1469309"/>
              <a:gd name="connsiteX0" fmla="*/ 1722120 w 1722120"/>
              <a:gd name="connsiteY0" fmla="*/ 1469309 h 1469309"/>
              <a:gd name="connsiteX1" fmla="*/ 1684020 w 1722120"/>
              <a:gd name="connsiteY1" fmla="*/ 905429 h 1469309"/>
              <a:gd name="connsiteX2" fmla="*/ 1592580 w 1722120"/>
              <a:gd name="connsiteY2" fmla="*/ 570149 h 1469309"/>
              <a:gd name="connsiteX3" fmla="*/ 1569720 w 1722120"/>
              <a:gd name="connsiteY3" fmla="*/ 524429 h 1469309"/>
              <a:gd name="connsiteX4" fmla="*/ 1493520 w 1722120"/>
              <a:gd name="connsiteY4" fmla="*/ 425369 h 1469309"/>
              <a:gd name="connsiteX5" fmla="*/ 1447800 w 1722120"/>
              <a:gd name="connsiteY5" fmla="*/ 379649 h 1469309"/>
              <a:gd name="connsiteX6" fmla="*/ 1219200 w 1722120"/>
              <a:gd name="connsiteY6" fmla="*/ 189149 h 1469309"/>
              <a:gd name="connsiteX7" fmla="*/ 1104900 w 1722120"/>
              <a:gd name="connsiteY7" fmla="*/ 112949 h 1469309"/>
              <a:gd name="connsiteX8" fmla="*/ 853440 w 1722120"/>
              <a:gd name="connsiteY8" fmla="*/ 51989 h 1469309"/>
              <a:gd name="connsiteX9" fmla="*/ 167640 w 1722120"/>
              <a:gd name="connsiteY9" fmla="*/ 6269 h 1469309"/>
              <a:gd name="connsiteX10" fmla="*/ 0 w 1722120"/>
              <a:gd name="connsiteY10" fmla="*/ 196769 h 1469309"/>
              <a:gd name="connsiteX0" fmla="*/ 1722120 w 1722120"/>
              <a:gd name="connsiteY0" fmla="*/ 1469309 h 1469309"/>
              <a:gd name="connsiteX1" fmla="*/ 1592580 w 1722120"/>
              <a:gd name="connsiteY1" fmla="*/ 570149 h 1469309"/>
              <a:gd name="connsiteX2" fmla="*/ 1569720 w 1722120"/>
              <a:gd name="connsiteY2" fmla="*/ 524429 h 1469309"/>
              <a:gd name="connsiteX3" fmla="*/ 1493520 w 1722120"/>
              <a:gd name="connsiteY3" fmla="*/ 425369 h 1469309"/>
              <a:gd name="connsiteX4" fmla="*/ 1447800 w 1722120"/>
              <a:gd name="connsiteY4" fmla="*/ 379649 h 1469309"/>
              <a:gd name="connsiteX5" fmla="*/ 1219200 w 1722120"/>
              <a:gd name="connsiteY5" fmla="*/ 189149 h 1469309"/>
              <a:gd name="connsiteX6" fmla="*/ 1104900 w 1722120"/>
              <a:gd name="connsiteY6" fmla="*/ 112949 h 1469309"/>
              <a:gd name="connsiteX7" fmla="*/ 853440 w 1722120"/>
              <a:gd name="connsiteY7" fmla="*/ 51989 h 1469309"/>
              <a:gd name="connsiteX8" fmla="*/ 167640 w 1722120"/>
              <a:gd name="connsiteY8" fmla="*/ 6269 h 1469309"/>
              <a:gd name="connsiteX9" fmla="*/ 0 w 1722120"/>
              <a:gd name="connsiteY9" fmla="*/ 196769 h 1469309"/>
              <a:gd name="connsiteX0" fmla="*/ 1722120 w 1722120"/>
              <a:gd name="connsiteY0" fmla="*/ 1469309 h 1469309"/>
              <a:gd name="connsiteX1" fmla="*/ 1569720 w 1722120"/>
              <a:gd name="connsiteY1" fmla="*/ 524429 h 1469309"/>
              <a:gd name="connsiteX2" fmla="*/ 1493520 w 1722120"/>
              <a:gd name="connsiteY2" fmla="*/ 425369 h 1469309"/>
              <a:gd name="connsiteX3" fmla="*/ 1447800 w 1722120"/>
              <a:gd name="connsiteY3" fmla="*/ 379649 h 1469309"/>
              <a:gd name="connsiteX4" fmla="*/ 1219200 w 1722120"/>
              <a:gd name="connsiteY4" fmla="*/ 189149 h 1469309"/>
              <a:gd name="connsiteX5" fmla="*/ 1104900 w 1722120"/>
              <a:gd name="connsiteY5" fmla="*/ 112949 h 1469309"/>
              <a:gd name="connsiteX6" fmla="*/ 853440 w 1722120"/>
              <a:gd name="connsiteY6" fmla="*/ 51989 h 1469309"/>
              <a:gd name="connsiteX7" fmla="*/ 167640 w 1722120"/>
              <a:gd name="connsiteY7" fmla="*/ 6269 h 1469309"/>
              <a:gd name="connsiteX8" fmla="*/ 0 w 1722120"/>
              <a:gd name="connsiteY8" fmla="*/ 196769 h 1469309"/>
              <a:gd name="connsiteX0" fmla="*/ 1722120 w 1722120"/>
              <a:gd name="connsiteY0" fmla="*/ 1469309 h 1469309"/>
              <a:gd name="connsiteX1" fmla="*/ 1493520 w 1722120"/>
              <a:gd name="connsiteY1" fmla="*/ 425369 h 1469309"/>
              <a:gd name="connsiteX2" fmla="*/ 1447800 w 1722120"/>
              <a:gd name="connsiteY2" fmla="*/ 379649 h 1469309"/>
              <a:gd name="connsiteX3" fmla="*/ 1219200 w 1722120"/>
              <a:gd name="connsiteY3" fmla="*/ 189149 h 1469309"/>
              <a:gd name="connsiteX4" fmla="*/ 1104900 w 1722120"/>
              <a:gd name="connsiteY4" fmla="*/ 112949 h 1469309"/>
              <a:gd name="connsiteX5" fmla="*/ 853440 w 1722120"/>
              <a:gd name="connsiteY5" fmla="*/ 51989 h 1469309"/>
              <a:gd name="connsiteX6" fmla="*/ 167640 w 1722120"/>
              <a:gd name="connsiteY6" fmla="*/ 6269 h 1469309"/>
              <a:gd name="connsiteX7" fmla="*/ 0 w 1722120"/>
              <a:gd name="connsiteY7" fmla="*/ 196769 h 1469309"/>
              <a:gd name="connsiteX0" fmla="*/ 1722120 w 1722120"/>
              <a:gd name="connsiteY0" fmla="*/ 1469309 h 1469309"/>
              <a:gd name="connsiteX1" fmla="*/ 1447800 w 1722120"/>
              <a:gd name="connsiteY1" fmla="*/ 379649 h 1469309"/>
              <a:gd name="connsiteX2" fmla="*/ 1219200 w 1722120"/>
              <a:gd name="connsiteY2" fmla="*/ 189149 h 1469309"/>
              <a:gd name="connsiteX3" fmla="*/ 1104900 w 1722120"/>
              <a:gd name="connsiteY3" fmla="*/ 112949 h 1469309"/>
              <a:gd name="connsiteX4" fmla="*/ 853440 w 1722120"/>
              <a:gd name="connsiteY4" fmla="*/ 51989 h 1469309"/>
              <a:gd name="connsiteX5" fmla="*/ 167640 w 1722120"/>
              <a:gd name="connsiteY5" fmla="*/ 6269 h 1469309"/>
              <a:gd name="connsiteX6" fmla="*/ 0 w 1722120"/>
              <a:gd name="connsiteY6" fmla="*/ 196769 h 1469309"/>
              <a:gd name="connsiteX0" fmla="*/ 1722120 w 1722120"/>
              <a:gd name="connsiteY0" fmla="*/ 1469309 h 1469309"/>
              <a:gd name="connsiteX1" fmla="*/ 1219200 w 1722120"/>
              <a:gd name="connsiteY1" fmla="*/ 189149 h 1469309"/>
              <a:gd name="connsiteX2" fmla="*/ 1104900 w 1722120"/>
              <a:gd name="connsiteY2" fmla="*/ 112949 h 1469309"/>
              <a:gd name="connsiteX3" fmla="*/ 853440 w 1722120"/>
              <a:gd name="connsiteY3" fmla="*/ 51989 h 1469309"/>
              <a:gd name="connsiteX4" fmla="*/ 167640 w 1722120"/>
              <a:gd name="connsiteY4" fmla="*/ 6269 h 1469309"/>
              <a:gd name="connsiteX5" fmla="*/ 0 w 1722120"/>
              <a:gd name="connsiteY5" fmla="*/ 196769 h 1469309"/>
              <a:gd name="connsiteX0" fmla="*/ 1722120 w 1722120"/>
              <a:gd name="connsiteY0" fmla="*/ 1474841 h 1474841"/>
              <a:gd name="connsiteX1" fmla="*/ 1104900 w 1722120"/>
              <a:gd name="connsiteY1" fmla="*/ 118481 h 1474841"/>
              <a:gd name="connsiteX2" fmla="*/ 853440 w 1722120"/>
              <a:gd name="connsiteY2" fmla="*/ 57521 h 1474841"/>
              <a:gd name="connsiteX3" fmla="*/ 167640 w 1722120"/>
              <a:gd name="connsiteY3" fmla="*/ 11801 h 1474841"/>
              <a:gd name="connsiteX4" fmla="*/ 0 w 1722120"/>
              <a:gd name="connsiteY4" fmla="*/ 202301 h 1474841"/>
              <a:gd name="connsiteX0" fmla="*/ 1722120 w 1722120"/>
              <a:gd name="connsiteY0" fmla="*/ 1506475 h 1506475"/>
              <a:gd name="connsiteX1" fmla="*/ 1104900 w 1722120"/>
              <a:gd name="connsiteY1" fmla="*/ 150115 h 1506475"/>
              <a:gd name="connsiteX2" fmla="*/ 167640 w 1722120"/>
              <a:gd name="connsiteY2" fmla="*/ 43435 h 1506475"/>
              <a:gd name="connsiteX3" fmla="*/ 0 w 1722120"/>
              <a:gd name="connsiteY3" fmla="*/ 233935 h 1506475"/>
              <a:gd name="connsiteX0" fmla="*/ 1722120 w 1722120"/>
              <a:gd name="connsiteY0" fmla="*/ 1435675 h 1435675"/>
              <a:gd name="connsiteX1" fmla="*/ 1104900 w 1722120"/>
              <a:gd name="connsiteY1" fmla="*/ 79315 h 1435675"/>
              <a:gd name="connsiteX2" fmla="*/ 0 w 1722120"/>
              <a:gd name="connsiteY2" fmla="*/ 163135 h 1435675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590270 h 1590270"/>
              <a:gd name="connsiteX1" fmla="*/ 1187450 w 1722120"/>
              <a:gd name="connsiteY1" fmla="*/ 56110 h 1590270"/>
              <a:gd name="connsiteX2" fmla="*/ 0 w 1722120"/>
              <a:gd name="connsiteY2" fmla="*/ 317730 h 1590270"/>
              <a:gd name="connsiteX0" fmla="*/ 1722120 w 1722120"/>
              <a:gd name="connsiteY0" fmla="*/ 1636724 h 1636724"/>
              <a:gd name="connsiteX1" fmla="*/ 1276350 w 1722120"/>
              <a:gd name="connsiteY1" fmla="*/ 51764 h 1636724"/>
              <a:gd name="connsiteX2" fmla="*/ 0 w 1722120"/>
              <a:gd name="connsiteY2" fmla="*/ 364184 h 1636724"/>
              <a:gd name="connsiteX0" fmla="*/ 1722120 w 1722120"/>
              <a:gd name="connsiteY0" fmla="*/ 1733213 h 1733213"/>
              <a:gd name="connsiteX1" fmla="*/ 1276350 w 1722120"/>
              <a:gd name="connsiteY1" fmla="*/ 148253 h 1733213"/>
              <a:gd name="connsiteX2" fmla="*/ 0 w 1722120"/>
              <a:gd name="connsiteY2" fmla="*/ 460673 h 1733213"/>
              <a:gd name="connsiteX0" fmla="*/ 1722120 w 1722120"/>
              <a:gd name="connsiteY0" fmla="*/ 1750847 h 1750847"/>
              <a:gd name="connsiteX1" fmla="*/ 1276350 w 1722120"/>
              <a:gd name="connsiteY1" fmla="*/ 165887 h 1750847"/>
              <a:gd name="connsiteX2" fmla="*/ 0 w 1722120"/>
              <a:gd name="connsiteY2" fmla="*/ 478307 h 1750847"/>
              <a:gd name="connsiteX0" fmla="*/ 1722120 w 1722120"/>
              <a:gd name="connsiteY0" fmla="*/ 1772918 h 1772918"/>
              <a:gd name="connsiteX1" fmla="*/ 1276350 w 1722120"/>
              <a:gd name="connsiteY1" fmla="*/ 187958 h 1772918"/>
              <a:gd name="connsiteX2" fmla="*/ 0 w 1722120"/>
              <a:gd name="connsiteY2" fmla="*/ 500378 h 1772918"/>
              <a:gd name="connsiteX0" fmla="*/ 1791970 w 1791970"/>
              <a:gd name="connsiteY0" fmla="*/ 1655652 h 1655652"/>
              <a:gd name="connsiteX1" fmla="*/ 1346200 w 1791970"/>
              <a:gd name="connsiteY1" fmla="*/ 70692 h 1655652"/>
              <a:gd name="connsiteX2" fmla="*/ 0 w 1791970"/>
              <a:gd name="connsiteY2" fmla="*/ 357712 h 1655652"/>
              <a:gd name="connsiteX0" fmla="*/ 1791970 w 1791970"/>
              <a:gd name="connsiteY0" fmla="*/ 1752394 h 1752394"/>
              <a:gd name="connsiteX1" fmla="*/ 1346200 w 1791970"/>
              <a:gd name="connsiteY1" fmla="*/ 167434 h 1752394"/>
              <a:gd name="connsiteX2" fmla="*/ 0 w 1791970"/>
              <a:gd name="connsiteY2" fmla="*/ 454454 h 1752394"/>
              <a:gd name="connsiteX0" fmla="*/ 1799424 w 1799424"/>
              <a:gd name="connsiteY0" fmla="*/ 1737273 h 1737273"/>
              <a:gd name="connsiteX1" fmla="*/ 1346200 w 1799424"/>
              <a:gd name="connsiteY1" fmla="*/ 166459 h 1737273"/>
              <a:gd name="connsiteX2" fmla="*/ 0 w 1799424"/>
              <a:gd name="connsiteY2" fmla="*/ 453479 h 173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424" h="1737273">
                <a:moveTo>
                  <a:pt x="1799424" y="1737273"/>
                </a:moveTo>
                <a:cubicBezTo>
                  <a:pt x="1797837" y="1397548"/>
                  <a:pt x="1646104" y="380425"/>
                  <a:pt x="1346200" y="166459"/>
                </a:cubicBezTo>
                <a:cubicBezTo>
                  <a:pt x="1046296" y="-47507"/>
                  <a:pt x="185738" y="-148183"/>
                  <a:pt x="0" y="453479"/>
                </a:cubicBezTo>
              </a:path>
            </a:pathLst>
          </a:custGeom>
          <a:noFill/>
          <a:ln>
            <a:solidFill>
              <a:srgbClr val="00B050"/>
            </a:solidFill>
            <a:headEnd type="non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737360 w 1737360"/>
                      <a:gd name="connsiteY0" fmla="*/ 1470660 h 1470660"/>
                      <a:gd name="connsiteX1" fmla="*/ 1729740 w 1737360"/>
                      <a:gd name="connsiteY1" fmla="*/ 1097280 h 1470660"/>
                      <a:gd name="connsiteX2" fmla="*/ 1714500 w 1737360"/>
                      <a:gd name="connsiteY2" fmla="*/ 1021080 h 1470660"/>
                      <a:gd name="connsiteX3" fmla="*/ 1699260 w 1737360"/>
                      <a:gd name="connsiteY3" fmla="*/ 906780 h 1470660"/>
                      <a:gd name="connsiteX4" fmla="*/ 1668780 w 1737360"/>
                      <a:gd name="connsiteY4" fmla="*/ 701040 h 1470660"/>
                      <a:gd name="connsiteX5" fmla="*/ 1607820 w 1737360"/>
                      <a:gd name="connsiteY5" fmla="*/ 571500 h 1470660"/>
                      <a:gd name="connsiteX6" fmla="*/ 1584960 w 1737360"/>
                      <a:gd name="connsiteY6" fmla="*/ 525780 h 1470660"/>
                      <a:gd name="connsiteX7" fmla="*/ 1508760 w 1737360"/>
                      <a:gd name="connsiteY7" fmla="*/ 426720 h 1470660"/>
                      <a:gd name="connsiteX8" fmla="*/ 1463040 w 1737360"/>
                      <a:gd name="connsiteY8" fmla="*/ 381000 h 1470660"/>
                      <a:gd name="connsiteX9" fmla="*/ 1325880 w 1737360"/>
                      <a:gd name="connsiteY9" fmla="*/ 243840 h 1470660"/>
                      <a:gd name="connsiteX10" fmla="*/ 1234440 w 1737360"/>
                      <a:gd name="connsiteY10" fmla="*/ 190500 h 1470660"/>
                      <a:gd name="connsiteX11" fmla="*/ 1120140 w 1737360"/>
                      <a:gd name="connsiteY11" fmla="*/ 114300 h 1470660"/>
                      <a:gd name="connsiteX12" fmla="*/ 868680 w 1737360"/>
                      <a:gd name="connsiteY12" fmla="*/ 53340 h 1470660"/>
                      <a:gd name="connsiteX13" fmla="*/ 670560 w 1737360"/>
                      <a:gd name="connsiteY13" fmla="*/ 15240 h 1470660"/>
                      <a:gd name="connsiteX14" fmla="*/ 487680 w 1737360"/>
                      <a:gd name="connsiteY14" fmla="*/ 7620 h 1470660"/>
                      <a:gd name="connsiteX15" fmla="*/ 358140 w 1737360"/>
                      <a:gd name="connsiteY15" fmla="*/ 0 h 1470660"/>
                      <a:gd name="connsiteX16" fmla="*/ 182880 w 1737360"/>
                      <a:gd name="connsiteY16" fmla="*/ 7620 h 1470660"/>
                      <a:gd name="connsiteX17" fmla="*/ 83820 w 1737360"/>
                      <a:gd name="connsiteY17" fmla="*/ 60960 h 1470660"/>
                      <a:gd name="connsiteX18" fmla="*/ 68580 w 1737360"/>
                      <a:gd name="connsiteY18" fmla="*/ 114300 h 1470660"/>
                      <a:gd name="connsiteX19" fmla="*/ 38100 w 1737360"/>
                      <a:gd name="connsiteY19" fmla="*/ 167640 h 1470660"/>
                      <a:gd name="connsiteX20" fmla="*/ 15240 w 1737360"/>
                      <a:gd name="connsiteY20" fmla="*/ 198120 h 1470660"/>
                      <a:gd name="connsiteX21" fmla="*/ 0 w 1737360"/>
                      <a:gd name="connsiteY21" fmla="*/ 213360 h 1470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737360" h="1470660" extrusionOk="0">
                        <a:moveTo>
                          <a:pt x="1737360" y="1470660"/>
                        </a:moveTo>
                        <a:cubicBezTo>
                          <a:pt x="1724649" y="1339926"/>
                          <a:pt x="1703546" y="1233809"/>
                          <a:pt x="1729740" y="1097280"/>
                        </a:cubicBezTo>
                        <a:cubicBezTo>
                          <a:pt x="1734734" y="1072738"/>
                          <a:pt x="1714753" y="1046724"/>
                          <a:pt x="1714500" y="1021080"/>
                        </a:cubicBezTo>
                        <a:cubicBezTo>
                          <a:pt x="1707409" y="1003301"/>
                          <a:pt x="1700455" y="930640"/>
                          <a:pt x="1699260" y="906780"/>
                        </a:cubicBezTo>
                        <a:cubicBezTo>
                          <a:pt x="1687665" y="831323"/>
                          <a:pt x="1697352" y="780019"/>
                          <a:pt x="1668780" y="701040"/>
                        </a:cubicBezTo>
                        <a:cubicBezTo>
                          <a:pt x="1649205" y="621170"/>
                          <a:pt x="1638802" y="624963"/>
                          <a:pt x="1607820" y="571500"/>
                        </a:cubicBezTo>
                        <a:cubicBezTo>
                          <a:pt x="1596703" y="556089"/>
                          <a:pt x="1592630" y="541477"/>
                          <a:pt x="1584960" y="525780"/>
                        </a:cubicBezTo>
                        <a:cubicBezTo>
                          <a:pt x="1567580" y="494566"/>
                          <a:pt x="1527876" y="455883"/>
                          <a:pt x="1508760" y="426720"/>
                        </a:cubicBezTo>
                        <a:cubicBezTo>
                          <a:pt x="1496518" y="412132"/>
                          <a:pt x="1482114" y="397806"/>
                          <a:pt x="1463040" y="381000"/>
                        </a:cubicBezTo>
                        <a:cubicBezTo>
                          <a:pt x="1403321" y="323816"/>
                          <a:pt x="1395162" y="294721"/>
                          <a:pt x="1325880" y="243840"/>
                        </a:cubicBezTo>
                        <a:cubicBezTo>
                          <a:pt x="1302820" y="231240"/>
                          <a:pt x="1265169" y="218293"/>
                          <a:pt x="1234440" y="190500"/>
                        </a:cubicBezTo>
                        <a:cubicBezTo>
                          <a:pt x="1201059" y="174371"/>
                          <a:pt x="1168491" y="131460"/>
                          <a:pt x="1120140" y="114300"/>
                        </a:cubicBezTo>
                        <a:cubicBezTo>
                          <a:pt x="1010246" y="84219"/>
                          <a:pt x="1007102" y="81421"/>
                          <a:pt x="868680" y="53340"/>
                        </a:cubicBezTo>
                        <a:cubicBezTo>
                          <a:pt x="786558" y="42298"/>
                          <a:pt x="730784" y="18735"/>
                          <a:pt x="670560" y="15240"/>
                        </a:cubicBezTo>
                        <a:cubicBezTo>
                          <a:pt x="600765" y="7317"/>
                          <a:pt x="544023" y="1223"/>
                          <a:pt x="487680" y="7620"/>
                        </a:cubicBezTo>
                        <a:cubicBezTo>
                          <a:pt x="445227" y="-4636"/>
                          <a:pt x="392820" y="7503"/>
                          <a:pt x="358140" y="0"/>
                        </a:cubicBezTo>
                        <a:cubicBezTo>
                          <a:pt x="297893" y="5807"/>
                          <a:pt x="245739" y="2121"/>
                          <a:pt x="182880" y="7620"/>
                        </a:cubicBezTo>
                        <a:cubicBezTo>
                          <a:pt x="165813" y="13961"/>
                          <a:pt x="104490" y="48561"/>
                          <a:pt x="83820" y="60960"/>
                        </a:cubicBezTo>
                        <a:cubicBezTo>
                          <a:pt x="79332" y="77413"/>
                          <a:pt x="71381" y="99196"/>
                          <a:pt x="68580" y="114300"/>
                        </a:cubicBezTo>
                        <a:cubicBezTo>
                          <a:pt x="60155" y="138884"/>
                          <a:pt x="49077" y="149926"/>
                          <a:pt x="38100" y="167640"/>
                        </a:cubicBezTo>
                        <a:cubicBezTo>
                          <a:pt x="31245" y="174958"/>
                          <a:pt x="20226" y="188186"/>
                          <a:pt x="15240" y="198120"/>
                        </a:cubicBezTo>
                        <a:cubicBezTo>
                          <a:pt x="10762" y="203743"/>
                          <a:pt x="4412" y="210297"/>
                          <a:pt x="0" y="21336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77EFB28-94F1-5AA5-0801-D538CCFE3FF6}"/>
              </a:ext>
            </a:extLst>
          </p:cNvPr>
          <p:cNvSpPr/>
          <p:nvPr/>
        </p:nvSpPr>
        <p:spPr>
          <a:xfrm>
            <a:off x="4551030" y="5084116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29E41E-ADAC-88D0-C69F-2D9BD8380301}"/>
              </a:ext>
            </a:extLst>
          </p:cNvPr>
          <p:cNvSpPr/>
          <p:nvPr/>
        </p:nvSpPr>
        <p:spPr>
          <a:xfrm>
            <a:off x="4551030" y="5375477"/>
            <a:ext cx="292575" cy="28429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60A40BD-43B8-08BD-49BE-9C22BCBFFC69}"/>
              </a:ext>
            </a:extLst>
          </p:cNvPr>
          <p:cNvSpPr/>
          <p:nvPr/>
        </p:nvSpPr>
        <p:spPr>
          <a:xfrm>
            <a:off x="2163512" y="4895277"/>
            <a:ext cx="2538412" cy="1083495"/>
          </a:xfrm>
          <a:custGeom>
            <a:avLst/>
            <a:gdLst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19050 w 2184400"/>
              <a:gd name="connsiteY9" fmla="*/ 133350 h 1212850"/>
              <a:gd name="connsiteX10" fmla="*/ 12700 w 2184400"/>
              <a:gd name="connsiteY10" fmla="*/ 25400 h 1212850"/>
              <a:gd name="connsiteX11" fmla="*/ 0 w 2184400"/>
              <a:gd name="connsiteY11" fmla="*/ 0 h 1212850"/>
              <a:gd name="connsiteX0" fmla="*/ 2184940 w 2184940"/>
              <a:gd name="connsiteY0" fmla="*/ 1098550 h 1212850"/>
              <a:gd name="connsiteX1" fmla="*/ 2165890 w 2184940"/>
              <a:gd name="connsiteY1" fmla="*/ 1130300 h 1212850"/>
              <a:gd name="connsiteX2" fmla="*/ 2127790 w 2184940"/>
              <a:gd name="connsiteY2" fmla="*/ 1155700 h 1212850"/>
              <a:gd name="connsiteX3" fmla="*/ 1911890 w 2184940"/>
              <a:gd name="connsiteY3" fmla="*/ 1212850 h 1212850"/>
              <a:gd name="connsiteX4" fmla="*/ 1194340 w 2184940"/>
              <a:gd name="connsiteY4" fmla="*/ 1174750 h 1212850"/>
              <a:gd name="connsiteX5" fmla="*/ 927640 w 2184940"/>
              <a:gd name="connsiteY5" fmla="*/ 1085850 h 1212850"/>
              <a:gd name="connsiteX6" fmla="*/ 629190 w 2184940"/>
              <a:gd name="connsiteY6" fmla="*/ 1003300 h 1212850"/>
              <a:gd name="connsiteX7" fmla="*/ 451390 w 2184940"/>
              <a:gd name="connsiteY7" fmla="*/ 882650 h 1212850"/>
              <a:gd name="connsiteX8" fmla="*/ 184690 w 2184940"/>
              <a:gd name="connsiteY8" fmla="*/ 482600 h 1212850"/>
              <a:gd name="connsiteX9" fmla="*/ 19590 w 2184940"/>
              <a:gd name="connsiteY9" fmla="*/ 133350 h 1212850"/>
              <a:gd name="connsiteX10" fmla="*/ 540 w 2184940"/>
              <a:gd name="connsiteY10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184150 w 2184400"/>
              <a:gd name="connsiteY8" fmla="*/ 482600 h 1212850"/>
              <a:gd name="connsiteX9" fmla="*/ 0 w 2184400"/>
              <a:gd name="connsiteY9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628650 w 2184400"/>
              <a:gd name="connsiteY6" fmla="*/ 1003300 h 1212850"/>
              <a:gd name="connsiteX7" fmla="*/ 450850 w 2184400"/>
              <a:gd name="connsiteY7" fmla="*/ 882650 h 1212850"/>
              <a:gd name="connsiteX8" fmla="*/ 0 w 2184400"/>
              <a:gd name="connsiteY8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1193800 w 2184400"/>
              <a:gd name="connsiteY4" fmla="*/ 1174750 h 1212850"/>
              <a:gd name="connsiteX5" fmla="*/ 927100 w 2184400"/>
              <a:gd name="connsiteY5" fmla="*/ 1085850 h 1212850"/>
              <a:gd name="connsiteX6" fmla="*/ 450850 w 2184400"/>
              <a:gd name="connsiteY6" fmla="*/ 882650 h 1212850"/>
              <a:gd name="connsiteX7" fmla="*/ 0 w 2184400"/>
              <a:gd name="connsiteY7" fmla="*/ 0 h 1212850"/>
              <a:gd name="connsiteX0" fmla="*/ 2184400 w 2184400"/>
              <a:gd name="connsiteY0" fmla="*/ 1098550 h 1212850"/>
              <a:gd name="connsiteX1" fmla="*/ 2165350 w 2184400"/>
              <a:gd name="connsiteY1" fmla="*/ 1130300 h 1212850"/>
              <a:gd name="connsiteX2" fmla="*/ 2127250 w 2184400"/>
              <a:gd name="connsiteY2" fmla="*/ 1155700 h 1212850"/>
              <a:gd name="connsiteX3" fmla="*/ 1911350 w 2184400"/>
              <a:gd name="connsiteY3" fmla="*/ 1212850 h 1212850"/>
              <a:gd name="connsiteX4" fmla="*/ 927100 w 2184400"/>
              <a:gd name="connsiteY4" fmla="*/ 1085850 h 1212850"/>
              <a:gd name="connsiteX5" fmla="*/ 450850 w 2184400"/>
              <a:gd name="connsiteY5" fmla="*/ 882650 h 1212850"/>
              <a:gd name="connsiteX6" fmla="*/ 0 w 2184400"/>
              <a:gd name="connsiteY6" fmla="*/ 0 h 1212850"/>
              <a:gd name="connsiteX0" fmla="*/ 2184400 w 2189953"/>
              <a:gd name="connsiteY0" fmla="*/ 1098550 h 1213390"/>
              <a:gd name="connsiteX1" fmla="*/ 2165350 w 2189953"/>
              <a:gd name="connsiteY1" fmla="*/ 1130300 h 1213390"/>
              <a:gd name="connsiteX2" fmla="*/ 1911350 w 2189953"/>
              <a:gd name="connsiteY2" fmla="*/ 1212850 h 1213390"/>
              <a:gd name="connsiteX3" fmla="*/ 927100 w 2189953"/>
              <a:gd name="connsiteY3" fmla="*/ 1085850 h 1213390"/>
              <a:gd name="connsiteX4" fmla="*/ 450850 w 2189953"/>
              <a:gd name="connsiteY4" fmla="*/ 882650 h 1213390"/>
              <a:gd name="connsiteX5" fmla="*/ 0 w 2189953"/>
              <a:gd name="connsiteY5" fmla="*/ 0 h 1213390"/>
              <a:gd name="connsiteX0" fmla="*/ 2184400 w 2184400"/>
              <a:gd name="connsiteY0" fmla="*/ 1098550 h 1212885"/>
              <a:gd name="connsiteX1" fmla="*/ 1911350 w 2184400"/>
              <a:gd name="connsiteY1" fmla="*/ 1212850 h 1212885"/>
              <a:gd name="connsiteX2" fmla="*/ 927100 w 2184400"/>
              <a:gd name="connsiteY2" fmla="*/ 1085850 h 1212885"/>
              <a:gd name="connsiteX3" fmla="*/ 450850 w 2184400"/>
              <a:gd name="connsiteY3" fmla="*/ 882650 h 1212885"/>
              <a:gd name="connsiteX4" fmla="*/ 0 w 2184400"/>
              <a:gd name="connsiteY4" fmla="*/ 0 h 1212885"/>
              <a:gd name="connsiteX0" fmla="*/ 2184400 w 2184400"/>
              <a:gd name="connsiteY0" fmla="*/ 1098550 h 1105128"/>
              <a:gd name="connsiteX1" fmla="*/ 927100 w 2184400"/>
              <a:gd name="connsiteY1" fmla="*/ 1085850 h 1105128"/>
              <a:gd name="connsiteX2" fmla="*/ 450850 w 2184400"/>
              <a:gd name="connsiteY2" fmla="*/ 882650 h 1105128"/>
              <a:gd name="connsiteX3" fmla="*/ 0 w 2184400"/>
              <a:gd name="connsiteY3" fmla="*/ 0 h 1105128"/>
              <a:gd name="connsiteX0" fmla="*/ 2489200 w 2489200"/>
              <a:gd name="connsiteY0" fmla="*/ 920750 h 927328"/>
              <a:gd name="connsiteX1" fmla="*/ 1231900 w 2489200"/>
              <a:gd name="connsiteY1" fmla="*/ 908050 h 927328"/>
              <a:gd name="connsiteX2" fmla="*/ 755650 w 2489200"/>
              <a:gd name="connsiteY2" fmla="*/ 704850 h 927328"/>
              <a:gd name="connsiteX3" fmla="*/ 0 w 2489200"/>
              <a:gd name="connsiteY3" fmla="*/ 0 h 927328"/>
              <a:gd name="connsiteX0" fmla="*/ 2533650 w 2533650"/>
              <a:gd name="connsiteY0" fmla="*/ 971550 h 978128"/>
              <a:gd name="connsiteX1" fmla="*/ 1276350 w 2533650"/>
              <a:gd name="connsiteY1" fmla="*/ 958850 h 978128"/>
              <a:gd name="connsiteX2" fmla="*/ 800100 w 2533650"/>
              <a:gd name="connsiteY2" fmla="*/ 755650 h 978128"/>
              <a:gd name="connsiteX3" fmla="*/ 0 w 2533650"/>
              <a:gd name="connsiteY3" fmla="*/ 0 h 978128"/>
              <a:gd name="connsiteX0" fmla="*/ 2533650 w 2533650"/>
              <a:gd name="connsiteY0" fmla="*/ 971550 h 1158595"/>
              <a:gd name="connsiteX1" fmla="*/ 1276350 w 2533650"/>
              <a:gd name="connsiteY1" fmla="*/ 958850 h 1158595"/>
              <a:gd name="connsiteX2" fmla="*/ 800100 w 2533650"/>
              <a:gd name="connsiteY2" fmla="*/ 755650 h 1158595"/>
              <a:gd name="connsiteX3" fmla="*/ 0 w 2533650"/>
              <a:gd name="connsiteY3" fmla="*/ 0 h 1158595"/>
              <a:gd name="connsiteX0" fmla="*/ 2533650 w 2533650"/>
              <a:gd name="connsiteY0" fmla="*/ 971550 h 1258350"/>
              <a:gd name="connsiteX1" fmla="*/ 990600 w 2533650"/>
              <a:gd name="connsiteY1" fmla="*/ 1206500 h 1258350"/>
              <a:gd name="connsiteX2" fmla="*/ 800100 w 2533650"/>
              <a:gd name="connsiteY2" fmla="*/ 755650 h 1258350"/>
              <a:gd name="connsiteX3" fmla="*/ 0 w 2533650"/>
              <a:gd name="connsiteY3" fmla="*/ 0 h 1258350"/>
              <a:gd name="connsiteX0" fmla="*/ 2533650 w 2533650"/>
              <a:gd name="connsiteY0" fmla="*/ 971550 h 971550"/>
              <a:gd name="connsiteX1" fmla="*/ 800100 w 2533650"/>
              <a:gd name="connsiteY1" fmla="*/ 755650 h 971550"/>
              <a:gd name="connsiteX2" fmla="*/ 0 w 2533650"/>
              <a:gd name="connsiteY2" fmla="*/ 0 h 971550"/>
              <a:gd name="connsiteX0" fmla="*/ 2533650 w 2533650"/>
              <a:gd name="connsiteY0" fmla="*/ 971550 h 1236411"/>
              <a:gd name="connsiteX1" fmla="*/ 742950 w 2533650"/>
              <a:gd name="connsiteY1" fmla="*/ 1200150 h 1236411"/>
              <a:gd name="connsiteX2" fmla="*/ 0 w 2533650"/>
              <a:gd name="connsiteY2" fmla="*/ 0 h 1236411"/>
              <a:gd name="connsiteX0" fmla="*/ 2533650 w 2533650"/>
              <a:gd name="connsiteY0" fmla="*/ 971550 h 1238542"/>
              <a:gd name="connsiteX1" fmla="*/ 742950 w 2533650"/>
              <a:gd name="connsiteY1" fmla="*/ 1200150 h 1238542"/>
              <a:gd name="connsiteX2" fmla="*/ 0 w 2533650"/>
              <a:gd name="connsiteY2" fmla="*/ 0 h 1238542"/>
              <a:gd name="connsiteX0" fmla="*/ 2536644 w 2536644"/>
              <a:gd name="connsiteY0" fmla="*/ 971550 h 1238542"/>
              <a:gd name="connsiteX1" fmla="*/ 745944 w 2536644"/>
              <a:gd name="connsiteY1" fmla="*/ 1200150 h 1238542"/>
              <a:gd name="connsiteX2" fmla="*/ 2994 w 2536644"/>
              <a:gd name="connsiteY2" fmla="*/ 0 h 1238542"/>
              <a:gd name="connsiteX0" fmla="*/ 2536644 w 2536644"/>
              <a:gd name="connsiteY0" fmla="*/ 971550 h 1261250"/>
              <a:gd name="connsiteX1" fmla="*/ 745944 w 2536644"/>
              <a:gd name="connsiteY1" fmla="*/ 1200150 h 1261250"/>
              <a:gd name="connsiteX2" fmla="*/ 2994 w 2536644"/>
              <a:gd name="connsiteY2" fmla="*/ 0 h 1261250"/>
              <a:gd name="connsiteX0" fmla="*/ 2536644 w 2536644"/>
              <a:gd name="connsiteY0" fmla="*/ 971550 h 1303870"/>
              <a:gd name="connsiteX1" fmla="*/ 745944 w 2536644"/>
              <a:gd name="connsiteY1" fmla="*/ 1200150 h 1303870"/>
              <a:gd name="connsiteX2" fmla="*/ 2994 w 2536644"/>
              <a:gd name="connsiteY2" fmla="*/ 0 h 1303870"/>
              <a:gd name="connsiteX0" fmla="*/ 2538412 w 2538412"/>
              <a:gd name="connsiteY0" fmla="*/ 912923 h 1279272"/>
              <a:gd name="connsiteX1" fmla="*/ 742950 w 2538412"/>
              <a:gd name="connsiteY1" fmla="*/ 1200150 h 1279272"/>
              <a:gd name="connsiteX2" fmla="*/ 0 w 2538412"/>
              <a:gd name="connsiteY2" fmla="*/ 0 h 1279272"/>
              <a:gd name="connsiteX0" fmla="*/ 2538412 w 2538412"/>
              <a:gd name="connsiteY0" fmla="*/ 904547 h 1270276"/>
              <a:gd name="connsiteX1" fmla="*/ 742950 w 2538412"/>
              <a:gd name="connsiteY1" fmla="*/ 1191774 h 1270276"/>
              <a:gd name="connsiteX2" fmla="*/ 0 w 2538412"/>
              <a:gd name="connsiteY2" fmla="*/ 0 h 1270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38412" h="1270276">
                <a:moveTo>
                  <a:pt x="2538412" y="904547"/>
                </a:moveTo>
                <a:cubicBezTo>
                  <a:pt x="2507456" y="1291368"/>
                  <a:pt x="1166019" y="1342532"/>
                  <a:pt x="742950" y="1191774"/>
                </a:cubicBezTo>
                <a:cubicBezTo>
                  <a:pt x="319881" y="1041016"/>
                  <a:pt x="11377" y="266435"/>
                  <a:pt x="0" y="0"/>
                </a:cubicBezTo>
              </a:path>
            </a:pathLst>
          </a:custGeom>
          <a:noFill/>
          <a:ln>
            <a:solidFill>
              <a:srgbClr val="00B05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79163D63-E110-4A31-1F6B-2F1422C2A410}"/>
              </a:ext>
            </a:extLst>
          </p:cNvPr>
          <p:cNvSpPr/>
          <p:nvPr/>
        </p:nvSpPr>
        <p:spPr>
          <a:xfrm>
            <a:off x="7795890" y="344090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274E1C-8C82-028B-ED2E-43FBFBECFD47}"/>
              </a:ext>
            </a:extLst>
          </p:cNvPr>
          <p:cNvSpPr/>
          <p:nvPr/>
        </p:nvSpPr>
        <p:spPr>
          <a:xfrm>
            <a:off x="8407991" y="344090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54B04D-1D05-FC5F-1FA3-AF3DA5055307}"/>
              </a:ext>
            </a:extLst>
          </p:cNvPr>
          <p:cNvSpPr/>
          <p:nvPr/>
        </p:nvSpPr>
        <p:spPr>
          <a:xfrm>
            <a:off x="9036936" y="344090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F4D7BC-22F8-9E50-9B85-D64350D86B1C}"/>
              </a:ext>
            </a:extLst>
          </p:cNvPr>
          <p:cNvSpPr/>
          <p:nvPr/>
        </p:nvSpPr>
        <p:spPr>
          <a:xfrm>
            <a:off x="9641418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0BA14F-56CC-0E51-60A8-DF5951C9B204}"/>
              </a:ext>
            </a:extLst>
          </p:cNvPr>
          <p:cNvSpPr/>
          <p:nvPr/>
        </p:nvSpPr>
        <p:spPr>
          <a:xfrm>
            <a:off x="10253519" y="344606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DC6B-759F-D991-CAC0-3F98E0B5DA63}"/>
              </a:ext>
            </a:extLst>
          </p:cNvPr>
          <p:cNvSpPr txBox="1"/>
          <p:nvPr/>
        </p:nvSpPr>
        <p:spPr>
          <a:xfrm>
            <a:off x="117066" y="3903950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 VCL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671A03-8B64-4350-99F4-DE9E464B78DC}"/>
              </a:ext>
            </a:extLst>
          </p:cNvPr>
          <p:cNvSpPr txBox="1"/>
          <p:nvPr/>
        </p:nvSpPr>
        <p:spPr>
          <a:xfrm>
            <a:off x="117066" y="119514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NALid VCL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3B735-BE9F-D050-8638-1D295C696864}"/>
              </a:ext>
            </a:extLst>
          </p:cNvPr>
          <p:cNvSpPr txBox="1"/>
          <p:nvPr/>
        </p:nvSpPr>
        <p:spPr>
          <a:xfrm>
            <a:off x="117066" y="84257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74F16-20E3-9625-877B-8DCE13C98B5B}"/>
              </a:ext>
            </a:extLst>
          </p:cNvPr>
          <p:cNvSpPr txBox="1"/>
          <p:nvPr/>
        </p:nvSpPr>
        <p:spPr>
          <a:xfrm>
            <a:off x="117066" y="3543355"/>
            <a:ext cx="155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input Inject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F71EB-3216-2599-3269-000F84D3F25C}"/>
              </a:ext>
            </a:extLst>
          </p:cNvPr>
          <p:cNvSpPr txBox="1"/>
          <p:nvPr/>
        </p:nvSpPr>
        <p:spPr>
          <a:xfrm>
            <a:off x="11146415" y="2928139"/>
            <a:ext cx="1347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F4526F-8BB8-615E-C5AE-60B400BFA645}"/>
              </a:ext>
            </a:extLst>
          </p:cNvPr>
          <p:cNvSpPr/>
          <p:nvPr/>
        </p:nvSpPr>
        <p:spPr>
          <a:xfrm>
            <a:off x="1385817" y="1574640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16B90-8BA7-0F5A-B8B6-78F8A668E574}"/>
              </a:ext>
            </a:extLst>
          </p:cNvPr>
          <p:cNvSpPr/>
          <p:nvPr/>
        </p:nvSpPr>
        <p:spPr>
          <a:xfrm>
            <a:off x="1997918" y="1574639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FEF3C-6551-8256-80B4-C9BCF2EE72E2}"/>
              </a:ext>
            </a:extLst>
          </p:cNvPr>
          <p:cNvSpPr/>
          <p:nvPr/>
        </p:nvSpPr>
        <p:spPr>
          <a:xfrm>
            <a:off x="2610019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12CE6-CCEC-EC02-D20A-41E3E46804DB}"/>
              </a:ext>
            </a:extLst>
          </p:cNvPr>
          <p:cNvSpPr/>
          <p:nvPr/>
        </p:nvSpPr>
        <p:spPr>
          <a:xfrm>
            <a:off x="3222120" y="1574638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A158-8857-2B80-DC82-A03F04603393}"/>
              </a:ext>
            </a:extLst>
          </p:cNvPr>
          <p:cNvSpPr/>
          <p:nvPr/>
        </p:nvSpPr>
        <p:spPr>
          <a:xfrm>
            <a:off x="3834221" y="1574637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A4B6A5-9138-6B9F-D875-57BB763B6BD3}"/>
              </a:ext>
            </a:extLst>
          </p:cNvPr>
          <p:cNvSpPr/>
          <p:nvPr/>
        </p:nvSpPr>
        <p:spPr>
          <a:xfrm>
            <a:off x="4446321" y="1574636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6384D-4A12-10F3-5E12-2EA43D42E3EC}"/>
              </a:ext>
            </a:extLst>
          </p:cNvPr>
          <p:cNvSpPr/>
          <p:nvPr/>
        </p:nvSpPr>
        <p:spPr>
          <a:xfrm>
            <a:off x="1381037" y="4286985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341E4-856B-A621-AD64-31566D39691C}"/>
              </a:ext>
            </a:extLst>
          </p:cNvPr>
          <p:cNvSpPr/>
          <p:nvPr/>
        </p:nvSpPr>
        <p:spPr>
          <a:xfrm>
            <a:off x="1993138" y="4286984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52B27-7A9F-B6DE-EADE-A08587F4FD27}"/>
              </a:ext>
            </a:extLst>
          </p:cNvPr>
          <p:cNvSpPr/>
          <p:nvPr/>
        </p:nvSpPr>
        <p:spPr>
          <a:xfrm>
            <a:off x="2605239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A6DB8-14AE-614D-9F2E-7541FFE32938}"/>
              </a:ext>
            </a:extLst>
          </p:cNvPr>
          <p:cNvSpPr/>
          <p:nvPr/>
        </p:nvSpPr>
        <p:spPr>
          <a:xfrm>
            <a:off x="3217340" y="4286983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APS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E2543-99BF-8889-FA42-2453B2640F1C}"/>
              </a:ext>
            </a:extLst>
          </p:cNvPr>
          <p:cNvSpPr/>
          <p:nvPr/>
        </p:nvSpPr>
        <p:spPr>
          <a:xfrm>
            <a:off x="3829441" y="4286982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4DB47-D18E-58E2-F6F0-40EFCBDFCDA3}"/>
              </a:ext>
            </a:extLst>
          </p:cNvPr>
          <p:cNvSpPr/>
          <p:nvPr/>
        </p:nvSpPr>
        <p:spPr>
          <a:xfrm>
            <a:off x="4441541" y="4286981"/>
            <a:ext cx="409433" cy="409433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1B36714-F698-A448-109B-94EABF99344A}"/>
              </a:ext>
            </a:extLst>
          </p:cNvPr>
          <p:cNvSpPr/>
          <p:nvPr/>
        </p:nvSpPr>
        <p:spPr>
          <a:xfrm>
            <a:off x="5080948" y="1573568"/>
            <a:ext cx="709683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35F6E8-4E2C-F0CD-55A5-1C97926EAAF9}"/>
              </a:ext>
            </a:extLst>
          </p:cNvPr>
          <p:cNvSpPr/>
          <p:nvPr/>
        </p:nvSpPr>
        <p:spPr>
          <a:xfrm>
            <a:off x="5053641" y="4340500"/>
            <a:ext cx="709683" cy="409433"/>
          </a:xfrm>
          <a:prstGeom prst="righ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1CEE93C-FF39-D018-F5A1-A20BE0861FF0}"/>
              </a:ext>
            </a:extLst>
          </p:cNvPr>
          <p:cNvSpPr/>
          <p:nvPr/>
        </p:nvSpPr>
        <p:spPr>
          <a:xfrm>
            <a:off x="7335896" y="3429000"/>
            <a:ext cx="426587" cy="409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D1407-72B4-0EFC-9CC5-3127BF6C5E07}"/>
              </a:ext>
            </a:extLst>
          </p:cNvPr>
          <p:cNvSpPr/>
          <p:nvPr/>
        </p:nvSpPr>
        <p:spPr>
          <a:xfrm>
            <a:off x="5954404" y="1465878"/>
            <a:ext cx="1235788" cy="4214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NALU Processing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75DFAD-01EC-5D96-4D35-E6AF1FE21B43}"/>
              </a:ext>
            </a:extLst>
          </p:cNvPr>
          <p:cNvCxnSpPr>
            <a:cxnSpLocks/>
          </p:cNvCxnSpPr>
          <p:nvPr/>
        </p:nvCxnSpPr>
        <p:spPr>
          <a:xfrm>
            <a:off x="6536709" y="866876"/>
            <a:ext cx="0" cy="41973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86E0BD-55EE-030C-87A8-B2AE2832ED0B}"/>
              </a:ext>
            </a:extLst>
          </p:cNvPr>
          <p:cNvSpPr txBox="1"/>
          <p:nvPr/>
        </p:nvSpPr>
        <p:spPr>
          <a:xfrm>
            <a:off x="6712648" y="363284"/>
            <a:ext cx="2976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Codec = 2:H.266/VVC</a:t>
            </a:r>
          </a:p>
          <a:p>
            <a:r>
              <a:rPr lang="en-US"/>
              <a:t>APSrestore = 1</a:t>
            </a:r>
          </a:p>
          <a:p>
            <a:r>
              <a:rPr lang="en-US"/>
              <a:t>Count =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9A0BC-1F3C-D62A-51F6-7C6ACCF89BE8}"/>
              </a:ext>
            </a:extLst>
          </p:cNvPr>
          <p:cNvSpPr txBox="1"/>
          <p:nvPr/>
        </p:nvSpPr>
        <p:spPr>
          <a:xfrm>
            <a:off x="3014672" y="2503174"/>
            <a:ext cx="2367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Source: 0</a:t>
            </a:r>
          </a:p>
          <a:p>
            <a:pPr algn="r"/>
            <a:r>
              <a:rPr lang="en-US"/>
              <a:t>NALnum Source: 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80176D-B93A-C7E1-7403-B01ABE81A753}"/>
              </a:ext>
            </a:extLst>
          </p:cNvPr>
          <p:cNvSpPr txBox="1"/>
          <p:nvPr/>
        </p:nvSpPr>
        <p:spPr>
          <a:xfrm>
            <a:off x="2892192" y="5034270"/>
            <a:ext cx="2461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/>
              <a:t>NALid Inject: 0</a:t>
            </a:r>
          </a:p>
          <a:p>
            <a:pPr algn="r"/>
            <a:r>
              <a:rPr lang="en-US"/>
              <a:t>NALnum Inject: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9B184E-3784-6513-0EC8-A537AD3889DE}"/>
              </a:ext>
            </a:extLst>
          </p:cNvPr>
          <p:cNvCxnSpPr>
            <a:cxnSpLocks/>
          </p:cNvCxnSpPr>
          <p:nvPr/>
        </p:nvCxnSpPr>
        <p:spPr>
          <a:xfrm>
            <a:off x="5382113" y="2826339"/>
            <a:ext cx="374784" cy="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3804FF-38B7-99AB-D365-4007FED29F4A}"/>
              </a:ext>
            </a:extLst>
          </p:cNvPr>
          <p:cNvCxnSpPr>
            <a:cxnSpLocks/>
          </p:cNvCxnSpPr>
          <p:nvPr/>
        </p:nvCxnSpPr>
        <p:spPr>
          <a:xfrm>
            <a:off x="5415847" y="5357435"/>
            <a:ext cx="374784" cy="0"/>
          </a:xfrm>
          <a:prstGeom prst="straightConnector1">
            <a:avLst/>
          </a:prstGeom>
          <a:ln w="730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3F03E-6753-F046-1228-80E398368C94}"/>
              </a:ext>
            </a:extLst>
          </p:cNvPr>
          <p:cNvSpPr/>
          <p:nvPr/>
        </p:nvSpPr>
        <p:spPr>
          <a:xfrm>
            <a:off x="10864505" y="3442234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PPS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7F7CF8-DD31-BEBD-17EF-95D82FCEAF7D}"/>
              </a:ext>
            </a:extLst>
          </p:cNvPr>
          <p:cNvSpPr/>
          <p:nvPr/>
        </p:nvSpPr>
        <p:spPr>
          <a:xfrm>
            <a:off x="11476605" y="3442233"/>
            <a:ext cx="409433" cy="409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CFF06-7B06-99F2-751C-44668979E895}"/>
              </a:ext>
            </a:extLst>
          </p:cNvPr>
          <p:cNvSpPr txBox="1"/>
          <p:nvPr/>
        </p:nvSpPr>
        <p:spPr>
          <a:xfrm>
            <a:off x="2684476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DD5157-1BCD-AD9B-3604-8C4C8423062D}"/>
              </a:ext>
            </a:extLst>
          </p:cNvPr>
          <p:cNvSpPr txBox="1"/>
          <p:nvPr/>
        </p:nvSpPr>
        <p:spPr>
          <a:xfrm>
            <a:off x="1449538" y="1214041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A6790A-8F4E-05EB-B217-DAFD1AB6F55C}"/>
              </a:ext>
            </a:extLst>
          </p:cNvPr>
          <p:cNvSpPr txBox="1"/>
          <p:nvPr/>
        </p:nvSpPr>
        <p:spPr>
          <a:xfrm>
            <a:off x="2689202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CC4842-4CE5-C7C7-D1B6-0557BAADFF66}"/>
              </a:ext>
            </a:extLst>
          </p:cNvPr>
          <p:cNvSpPr txBox="1"/>
          <p:nvPr/>
        </p:nvSpPr>
        <p:spPr>
          <a:xfrm>
            <a:off x="1454264" y="3944055"/>
            <a:ext cx="20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CEAA50-F87E-6F21-8761-92F5C6402522}"/>
              </a:ext>
            </a:extLst>
          </p:cNvPr>
          <p:cNvSpPr/>
          <p:nvPr/>
        </p:nvSpPr>
        <p:spPr>
          <a:xfrm>
            <a:off x="6130990" y="1583373"/>
            <a:ext cx="916795" cy="126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APS Buffer</a:t>
            </a:r>
          </a:p>
          <a:p>
            <a:pPr algn="ctr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7065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179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Van Wallendael (UGent-imec)</dc:creator>
  <cp:lastModifiedBy>Glenn Van Wallendael (UGent-imec)</cp:lastModifiedBy>
  <cp:revision>4</cp:revision>
  <dcterms:created xsi:type="dcterms:W3CDTF">2023-01-23T14:38:49Z</dcterms:created>
  <dcterms:modified xsi:type="dcterms:W3CDTF">2023-06-15T12:08:08Z</dcterms:modified>
</cp:coreProperties>
</file>