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D55E-624B-D8FC-F417-F39AF690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A31B7-1619-D3E9-CCE2-A918C6CE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EDD2-350E-3B40-0A11-DF4C1E7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B810-979A-D83F-A85B-08726F4A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825-0A62-AA34-D322-A8E38E7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97C-5B57-EA8D-98B2-3BB46B87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94DF9-13B0-9DD5-22A5-583D637F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12EF-C831-E71E-23F3-ECE5D9D1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E44C-7E99-DD6C-ABBB-244EBCA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8011-6F30-968F-0707-484EF33F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32443-5FDA-FDB8-C281-A9FA7CE3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AE9E-D414-416C-A565-39F7B13D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073C-C1DD-86CC-49A5-1D5937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31DC-2819-416E-6AAE-848DB81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7C93-0965-00C7-6F05-E0A0ED24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4B61-4DB3-58CF-1A4D-719C56E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C3EA-C337-206A-720D-C878CE2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DE99-C538-C149-EF33-963B5F17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DBAC-8324-6D25-9DE6-D93AC7E9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BEF9-B3D3-30F7-07FA-B639C5C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987-799D-2CC7-E307-93006977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0413-846D-F78C-7843-E4788B1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B25-88EE-B7E7-4D5A-634AA13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C025-868D-CFB0-C588-3BFD92C8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099B-8521-ECD9-339D-85EEC5F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5E4A-19BE-DD04-EBA5-0A9B44A3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B412-1F28-A542-AE93-CF6A3EAB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1F79-7DD8-673F-5311-48C4E469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09D5-691D-3F08-3535-2CEBA7D7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BB5B-77AD-C83A-31F1-95631327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C083-AAC4-B793-FDAC-67F5912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B45C-38D5-8A36-A207-4EB54F1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BEB1-BDF5-9641-63CD-002A72DD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6C0A-5DBD-23D4-67A5-4928482A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317-D96C-D9BB-833F-8096A6FB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1D8FA-2F6B-16B7-504F-088D032D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4644-6AC1-8ED1-F73A-73FE391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8849D-B864-CD7D-E79C-9506C32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83CAB-7D80-5708-9FD1-063F75B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E64C-AA73-ADF3-F4F9-E1B29852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684F1-A960-B41D-E24C-A6396AA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D493-1669-C5A8-5412-26640014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93A03-E139-1F4F-F78D-DD5EDF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CEAE-A9BC-41AC-220E-53C6236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2B658-4833-4C85-8BDE-F3F2FBE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399E-AF9C-96EB-4078-DF6E867E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F8F-58EC-52D2-6045-CB603F3C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FF3B-D874-2185-0F11-1566885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AC694-F1EB-EA64-A067-3F651630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9B77-4156-C88B-2469-DD62B633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0E95-B144-4AB6-8E28-1AC59C4B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2538-4B24-87D0-ED9B-5C9C254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F430-18B9-45FF-A3E1-435F9AD4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8F134-F675-95F3-2104-D84BBBA59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57EF-C581-B83A-C062-A5518B11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43A6-80F5-EB93-33F6-7522F4E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6132-7F84-2587-5CAF-B8E60E06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BACB-2E05-B9C4-C2FE-FCBEC23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159D-680F-357F-8280-35E7DAC1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30BD-90B5-3FD7-BB59-CCD07B47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37AE-41FD-A893-3B0E-102A2FB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0914-9850-4B4A-BBA9-FC9F3CF89E7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2294-D84F-CD89-F47E-139606267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8B78-94B0-3CB4-AEE4-32EB10264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890517" y="1096547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885737" y="3768791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7902968" y="2996738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096000" y="153415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</a:t>
            </a:r>
          </a:p>
          <a:p>
            <a:r>
              <a:rPr lang="en-US"/>
              <a:t>APSrestore</a:t>
            </a:r>
          </a:p>
          <a:p>
            <a:r>
              <a:rPr lang="en-US"/>
              <a:t>Count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04199" y="2503174"/>
            <a:ext cx="1882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</a:t>
            </a:r>
          </a:p>
          <a:p>
            <a:pPr algn="r"/>
            <a:r>
              <a:rPr lang="en-US"/>
              <a:t>NALnum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722040" y="5034270"/>
            <a:ext cx="2136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</a:t>
            </a:r>
          </a:p>
          <a:p>
            <a:pPr algn="r"/>
            <a:r>
              <a:rPr lang="en-US"/>
              <a:t>NALnum Inject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E44475-CBC3-DB31-C354-052A319DE873}"/>
              </a:ext>
            </a:extLst>
          </p:cNvPr>
          <p:cNvSpPr/>
          <p:nvPr/>
        </p:nvSpPr>
        <p:spPr>
          <a:xfrm>
            <a:off x="8532902" y="34422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4DDF35-DA63-F84C-0A31-8EA4DDC7153C}"/>
              </a:ext>
            </a:extLst>
          </p:cNvPr>
          <p:cNvSpPr/>
          <p:nvPr/>
        </p:nvSpPr>
        <p:spPr>
          <a:xfrm>
            <a:off x="9145003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555B5A-49EF-8F57-979B-38733FEB9E5D}"/>
              </a:ext>
            </a:extLst>
          </p:cNvPr>
          <p:cNvSpPr/>
          <p:nvPr/>
        </p:nvSpPr>
        <p:spPr>
          <a:xfrm>
            <a:off x="9757104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</p:spTree>
    <p:extLst>
      <p:ext uri="{BB962C8B-B14F-4D97-AF65-F5344CB8AC3E}">
        <p14:creationId xmlns:p14="http://schemas.microsoft.com/office/powerpoint/2010/main" val="32137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13967-ABAC-465F-6EC6-9F8597A6EB9D}"/>
              </a:ext>
            </a:extLst>
          </p:cNvPr>
          <p:cNvSpPr/>
          <p:nvPr/>
        </p:nvSpPr>
        <p:spPr>
          <a:xfrm>
            <a:off x="2955290" y="815544"/>
            <a:ext cx="1791970" cy="1752394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970" h="1752394">
                <a:moveTo>
                  <a:pt x="1791970" y="1752394"/>
                </a:moveTo>
                <a:cubicBezTo>
                  <a:pt x="1790383" y="1412669"/>
                  <a:pt x="1644862" y="383757"/>
                  <a:pt x="1346200" y="167434"/>
                </a:cubicBezTo>
                <a:cubicBezTo>
                  <a:pt x="1047538" y="-48889"/>
                  <a:pt x="185738" y="-147208"/>
                  <a:pt x="0" y="454454"/>
                </a:cubicBezTo>
              </a:path>
            </a:pathLst>
          </a:custGeom>
          <a:noFill/>
          <a:ln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16C96A-3BD0-6420-1AA7-8C9499E71E6D}"/>
              </a:ext>
            </a:extLst>
          </p:cNvPr>
          <p:cNvSpPr/>
          <p:nvPr/>
        </p:nvSpPr>
        <p:spPr>
          <a:xfrm>
            <a:off x="8534017" y="3440906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81F87-FFE1-1426-9B95-E2AE05C9FF7D}"/>
              </a:ext>
            </a:extLst>
          </p:cNvPr>
          <p:cNvSpPr/>
          <p:nvPr/>
        </p:nvSpPr>
        <p:spPr>
          <a:xfrm>
            <a:off x="9146118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EEBD4E-9DEF-FBAF-7DE7-43C60964662D}"/>
              </a:ext>
            </a:extLst>
          </p:cNvPr>
          <p:cNvSpPr/>
          <p:nvPr/>
        </p:nvSpPr>
        <p:spPr>
          <a:xfrm>
            <a:off x="9758219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06892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097444" y="213093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 = 0: H.264/AVC</a:t>
            </a:r>
          </a:p>
          <a:p>
            <a:r>
              <a:rPr lang="en-US"/>
              <a:t>APSrestore = 0</a:t>
            </a:r>
          </a:p>
          <a:p>
            <a:r>
              <a:rPr lang="en-US"/>
              <a:t>Count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25193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2</a:t>
            </a:r>
          </a:p>
          <a:p>
            <a:pPr algn="r"/>
            <a:r>
              <a:rPr lang="en-US"/>
              <a:t>NALnum Source: 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3968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2</a:t>
            </a:r>
          </a:p>
          <a:p>
            <a:pPr algn="r"/>
            <a:r>
              <a:rPr lang="en-US"/>
              <a:t>NALnum Inject: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803EDD-0604-D7BC-6B8A-44C5DDB922E5}"/>
              </a:ext>
            </a:extLst>
          </p:cNvPr>
          <p:cNvSpPr/>
          <p:nvPr/>
        </p:nvSpPr>
        <p:spPr>
          <a:xfrm rot="5400000">
            <a:off x="2252647" y="1261891"/>
            <a:ext cx="129959" cy="16769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F3F74-AE3F-4475-46C6-3388A768C3D2}"/>
              </a:ext>
            </a:extLst>
          </p:cNvPr>
          <p:cNvSpPr txBox="1"/>
          <p:nvPr/>
        </p:nvSpPr>
        <p:spPr>
          <a:xfrm>
            <a:off x="404158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99FE7-5C92-1CEB-DA81-40E8D1C7B0D6}"/>
              </a:ext>
            </a:extLst>
          </p:cNvPr>
          <p:cNvSpPr txBox="1"/>
          <p:nvPr/>
        </p:nvSpPr>
        <p:spPr>
          <a:xfrm>
            <a:off x="3424114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C44CE-923A-C26A-B546-DCA4FED4CDD8}"/>
              </a:ext>
            </a:extLst>
          </p:cNvPr>
          <p:cNvSpPr txBox="1"/>
          <p:nvPr/>
        </p:nvSpPr>
        <p:spPr>
          <a:xfrm>
            <a:off x="280664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1891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96F7E-BB1A-7DB9-5F52-CE2720256AE5}"/>
              </a:ext>
            </a:extLst>
          </p:cNvPr>
          <p:cNvSpPr txBox="1"/>
          <p:nvPr/>
        </p:nvSpPr>
        <p:spPr>
          <a:xfrm>
            <a:off x="1571707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9542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DEB19-3BCD-666B-7716-7603BC0A2D79}"/>
              </a:ext>
            </a:extLst>
          </p:cNvPr>
          <p:cNvSpPr txBox="1"/>
          <p:nvPr/>
        </p:nvSpPr>
        <p:spPr>
          <a:xfrm>
            <a:off x="404631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465E1-C99E-1BDF-D289-3D3F45A8C108}"/>
              </a:ext>
            </a:extLst>
          </p:cNvPr>
          <p:cNvSpPr txBox="1"/>
          <p:nvPr/>
        </p:nvSpPr>
        <p:spPr>
          <a:xfrm>
            <a:off x="3428840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3956B-E2F3-29BF-8DC9-7BF2127B1C05}"/>
              </a:ext>
            </a:extLst>
          </p:cNvPr>
          <p:cNvSpPr txBox="1"/>
          <p:nvPr/>
        </p:nvSpPr>
        <p:spPr>
          <a:xfrm>
            <a:off x="281137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1939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786F1-D358-391A-1A58-C9118458E21D}"/>
              </a:ext>
            </a:extLst>
          </p:cNvPr>
          <p:cNvSpPr txBox="1"/>
          <p:nvPr/>
        </p:nvSpPr>
        <p:spPr>
          <a:xfrm>
            <a:off x="1576433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9589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5C9CB5B6-6C28-5BEA-F352-CD1E928E251A}"/>
              </a:ext>
            </a:extLst>
          </p:cNvPr>
          <p:cNvSpPr/>
          <p:nvPr/>
        </p:nvSpPr>
        <p:spPr>
          <a:xfrm rot="5400000">
            <a:off x="2252646" y="3988672"/>
            <a:ext cx="129959" cy="167690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DDD990-2B31-91BB-D89A-CBA608E6B0FC}"/>
              </a:ext>
            </a:extLst>
          </p:cNvPr>
          <p:cNvSpPr/>
          <p:nvPr/>
        </p:nvSpPr>
        <p:spPr>
          <a:xfrm>
            <a:off x="4610018" y="2559403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44DF68-829A-067E-732F-05CCD671346C}"/>
              </a:ext>
            </a:extLst>
          </p:cNvPr>
          <p:cNvSpPr/>
          <p:nvPr/>
        </p:nvSpPr>
        <p:spPr>
          <a:xfrm>
            <a:off x="4610018" y="2850764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0DC728-031B-89B0-56B5-79FA4CD66B91}"/>
              </a:ext>
            </a:extLst>
          </p:cNvPr>
          <p:cNvSpPr/>
          <p:nvPr/>
        </p:nvSpPr>
        <p:spPr>
          <a:xfrm>
            <a:off x="2222500" y="2171702"/>
            <a:ext cx="2533650" cy="1265820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3650 w 2533650"/>
              <a:gd name="connsiteY0" fmla="*/ 998715 h 1312707"/>
              <a:gd name="connsiteX1" fmla="*/ 742950 w 2533650"/>
              <a:gd name="connsiteY1" fmla="*/ 1200150 h 1312707"/>
              <a:gd name="connsiteX2" fmla="*/ 0 w 2533650"/>
              <a:gd name="connsiteY2" fmla="*/ 0 h 131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1312707">
                <a:moveTo>
                  <a:pt x="2533650" y="998715"/>
                </a:moveTo>
                <a:cubicBezTo>
                  <a:pt x="2502694" y="1385536"/>
                  <a:pt x="1165225" y="1366602"/>
                  <a:pt x="742950" y="1200150"/>
                </a:cubicBezTo>
                <a:cubicBezTo>
                  <a:pt x="320675" y="1033698"/>
                  <a:pt x="11377" y="266435"/>
                  <a:pt x="0" y="0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D1735A8-51CB-98A0-027F-98401728AECF}"/>
              </a:ext>
            </a:extLst>
          </p:cNvPr>
          <p:cNvSpPr/>
          <p:nvPr/>
        </p:nvSpPr>
        <p:spPr>
          <a:xfrm>
            <a:off x="2970910" y="3618560"/>
            <a:ext cx="1724506" cy="1462185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  <a:gd name="connsiteX0" fmla="*/ 1799424 w 1799424"/>
              <a:gd name="connsiteY0" fmla="*/ 1737273 h 1737273"/>
              <a:gd name="connsiteX1" fmla="*/ 1346200 w 1799424"/>
              <a:gd name="connsiteY1" fmla="*/ 166459 h 1737273"/>
              <a:gd name="connsiteX2" fmla="*/ 0 w 1799424"/>
              <a:gd name="connsiteY2" fmla="*/ 453479 h 173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424" h="1737273">
                <a:moveTo>
                  <a:pt x="1799424" y="1737273"/>
                </a:moveTo>
                <a:cubicBezTo>
                  <a:pt x="1797837" y="1397548"/>
                  <a:pt x="1646104" y="380425"/>
                  <a:pt x="1346200" y="166459"/>
                </a:cubicBezTo>
                <a:cubicBezTo>
                  <a:pt x="1046296" y="-47507"/>
                  <a:pt x="185738" y="-148183"/>
                  <a:pt x="0" y="453479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7EFB28-94F1-5AA5-0801-D538CCFE3FF6}"/>
              </a:ext>
            </a:extLst>
          </p:cNvPr>
          <p:cNvSpPr/>
          <p:nvPr/>
        </p:nvSpPr>
        <p:spPr>
          <a:xfrm>
            <a:off x="4551030" y="5084116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29E41E-ADAC-88D0-C69F-2D9BD8380301}"/>
              </a:ext>
            </a:extLst>
          </p:cNvPr>
          <p:cNvSpPr/>
          <p:nvPr/>
        </p:nvSpPr>
        <p:spPr>
          <a:xfrm>
            <a:off x="4551030" y="5375477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0A40BD-43B8-08BD-49BE-9C22BCBFFC69}"/>
              </a:ext>
            </a:extLst>
          </p:cNvPr>
          <p:cNvSpPr/>
          <p:nvPr/>
        </p:nvSpPr>
        <p:spPr>
          <a:xfrm>
            <a:off x="2163512" y="4895277"/>
            <a:ext cx="2538412" cy="1083495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8412 w 2538412"/>
              <a:gd name="connsiteY0" fmla="*/ 912923 h 1279272"/>
              <a:gd name="connsiteX1" fmla="*/ 742950 w 2538412"/>
              <a:gd name="connsiteY1" fmla="*/ 1200150 h 1279272"/>
              <a:gd name="connsiteX2" fmla="*/ 0 w 2538412"/>
              <a:gd name="connsiteY2" fmla="*/ 0 h 1279272"/>
              <a:gd name="connsiteX0" fmla="*/ 2538412 w 2538412"/>
              <a:gd name="connsiteY0" fmla="*/ 904547 h 1270276"/>
              <a:gd name="connsiteX1" fmla="*/ 742950 w 2538412"/>
              <a:gd name="connsiteY1" fmla="*/ 1191774 h 1270276"/>
              <a:gd name="connsiteX2" fmla="*/ 0 w 2538412"/>
              <a:gd name="connsiteY2" fmla="*/ 0 h 12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412" h="1270276">
                <a:moveTo>
                  <a:pt x="2538412" y="904547"/>
                </a:moveTo>
                <a:cubicBezTo>
                  <a:pt x="2507456" y="1291368"/>
                  <a:pt x="1166019" y="1342532"/>
                  <a:pt x="742950" y="1191774"/>
                </a:cubicBezTo>
                <a:cubicBezTo>
                  <a:pt x="319881" y="1041016"/>
                  <a:pt x="11377" y="26643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9163D63-E110-4A31-1F6B-2F1422C2A410}"/>
              </a:ext>
            </a:extLst>
          </p:cNvPr>
          <p:cNvSpPr/>
          <p:nvPr/>
        </p:nvSpPr>
        <p:spPr>
          <a:xfrm>
            <a:off x="7795890" y="344090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274E1C-8C82-028B-ED2E-43FBFBECFD47}"/>
              </a:ext>
            </a:extLst>
          </p:cNvPr>
          <p:cNvSpPr/>
          <p:nvPr/>
        </p:nvSpPr>
        <p:spPr>
          <a:xfrm>
            <a:off x="8407991" y="344090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54B04D-1D05-FC5F-1FA3-AF3DA5055307}"/>
              </a:ext>
            </a:extLst>
          </p:cNvPr>
          <p:cNvSpPr/>
          <p:nvPr/>
        </p:nvSpPr>
        <p:spPr>
          <a:xfrm>
            <a:off x="9036936" y="344090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F4D7BC-22F8-9E50-9B85-D64350D86B1C}"/>
              </a:ext>
            </a:extLst>
          </p:cNvPr>
          <p:cNvSpPr/>
          <p:nvPr/>
        </p:nvSpPr>
        <p:spPr>
          <a:xfrm>
            <a:off x="9641418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0BA14F-56CC-0E51-60A8-DF5951C9B204}"/>
              </a:ext>
            </a:extLst>
          </p:cNvPr>
          <p:cNvSpPr/>
          <p:nvPr/>
        </p:nvSpPr>
        <p:spPr>
          <a:xfrm>
            <a:off x="10253519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VCLid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VCLid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11464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13858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9979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6100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32221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8342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44463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13810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9931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6052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32173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8294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44415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50809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50536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335896" y="3429000"/>
            <a:ext cx="426587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9544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5367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712648" y="363284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 = 2:H.266/VVC</a:t>
            </a:r>
          </a:p>
          <a:p>
            <a:r>
              <a:rPr lang="en-US"/>
              <a:t>APSrestore = 1</a:t>
            </a:r>
          </a:p>
          <a:p>
            <a:r>
              <a:rPr lang="en-US"/>
              <a:t>Count =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146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0</a:t>
            </a:r>
          </a:p>
          <a:p>
            <a:pPr algn="r"/>
            <a:r>
              <a:rPr lang="en-US"/>
              <a:t>NALnum Source: 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8921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0</a:t>
            </a:r>
          </a:p>
          <a:p>
            <a:pPr algn="r"/>
            <a:r>
              <a:rPr lang="en-US"/>
              <a:t>NALnum Inject: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53821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54158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8645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14766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6844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14495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6892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14542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CEAA50-F87E-6F21-8761-92F5C6402522}"/>
              </a:ext>
            </a:extLst>
          </p:cNvPr>
          <p:cNvSpPr/>
          <p:nvPr/>
        </p:nvSpPr>
        <p:spPr>
          <a:xfrm>
            <a:off x="6130990" y="1583373"/>
            <a:ext cx="916795" cy="12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 Buffer</a:t>
            </a:r>
          </a:p>
          <a:p>
            <a:pPr algn="ctr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706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0C077-1A64-4A70-76E6-C8F26C31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6C5F5302-7809-AB57-A6A0-72F7E8EAAB74}"/>
              </a:ext>
            </a:extLst>
          </p:cNvPr>
          <p:cNvSpPr txBox="1"/>
          <p:nvPr/>
        </p:nvSpPr>
        <p:spPr>
          <a:xfrm>
            <a:off x="115751" y="392387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VCLid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F0BDB2-CDC9-78F5-F48C-E067566008A2}"/>
              </a:ext>
            </a:extLst>
          </p:cNvPr>
          <p:cNvSpPr txBox="1"/>
          <p:nvPr/>
        </p:nvSpPr>
        <p:spPr>
          <a:xfrm>
            <a:off x="117066" y="194554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8E0865-DFBB-6093-3A2E-9BE4328ADC43}"/>
              </a:ext>
            </a:extLst>
          </p:cNvPr>
          <p:cNvSpPr/>
          <p:nvPr/>
        </p:nvSpPr>
        <p:spPr>
          <a:xfrm>
            <a:off x="9146786" y="344090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40B960-0993-34FD-45EF-8A09C5A88EB0}"/>
              </a:ext>
            </a:extLst>
          </p:cNvPr>
          <p:cNvSpPr/>
          <p:nvPr/>
        </p:nvSpPr>
        <p:spPr>
          <a:xfrm>
            <a:off x="8534017" y="3440906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14808F-8C9E-BC04-A1CF-FE5419184E9E}"/>
              </a:ext>
            </a:extLst>
          </p:cNvPr>
          <p:cNvSpPr/>
          <p:nvPr/>
        </p:nvSpPr>
        <p:spPr>
          <a:xfrm>
            <a:off x="9758219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988EE-42AA-ABAF-A447-B32CB37418AB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515C6-CE24-8441-D5F1-82C5C3FEB924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18123-EAF0-3906-679F-C31709F60712}"/>
              </a:ext>
            </a:extLst>
          </p:cNvPr>
          <p:cNvSpPr txBox="1"/>
          <p:nvPr/>
        </p:nvSpPr>
        <p:spPr>
          <a:xfrm>
            <a:off x="106892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F514E-9985-B34B-BDD0-1962AB6B14E3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D26E6-9D29-6111-C50C-F9F409F9DA83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133D3-6870-5AF3-0BA1-A50A3ABFB003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55F95-97FF-82B3-B0D4-CF31D0546547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B7E76-9A8E-1921-6D3E-BCF66E700B88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40E941-0521-5D75-C57B-167FF22A8C24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315427-7600-1978-4FEF-46B2C0B5BFEB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90D1A-170C-8485-42D2-D66626A65A11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EEC9C-0317-88CF-CFF7-C6F77634BA11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0B5DF-7B6D-9048-625D-9E124A402983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C8908-E941-8FA5-CFA7-0C41E5DE4639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32189-A5C9-266E-612A-632877B7802F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9250216-633C-913F-584D-EE2F2B60AB75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CC03509-FE63-1BCB-1D76-28617B7A21B5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96E7059-8F09-60B4-F19D-D44A8FB09792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E6A103-02E3-82DE-E141-D7C5F3257AAB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Stream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DE5969-1D11-B637-C1A0-E1EE415A994C}"/>
              </a:ext>
            </a:extLst>
          </p:cNvPr>
          <p:cNvCxnSpPr>
            <a:cxnSpLocks/>
          </p:cNvCxnSpPr>
          <p:nvPr/>
        </p:nvCxnSpPr>
        <p:spPr>
          <a:xfrm>
            <a:off x="5523249" y="891312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9DEF1B-D248-70DA-CD7E-EBB7F721BE90}"/>
              </a:ext>
            </a:extLst>
          </p:cNvPr>
          <p:cNvSpPr txBox="1"/>
          <p:nvPr/>
        </p:nvSpPr>
        <p:spPr>
          <a:xfrm>
            <a:off x="3807291" y="136431"/>
            <a:ext cx="297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 = 0: H.264/AVC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5256A5-3FF1-9708-3E63-A6E3A3B8DB57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652E94-85D2-B8CC-43FE-3696BA31818E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808AB-647F-5946-4DD8-320420B0F1BC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93650-AB39-6386-0679-D0FABE4132CB}"/>
              </a:ext>
            </a:extLst>
          </p:cNvPr>
          <p:cNvSpPr txBox="1"/>
          <p:nvPr/>
        </p:nvSpPr>
        <p:spPr>
          <a:xfrm>
            <a:off x="4041585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D8C95-B35E-B818-89A4-BE5BD078D35C}"/>
              </a:ext>
            </a:extLst>
          </p:cNvPr>
          <p:cNvSpPr txBox="1"/>
          <p:nvPr/>
        </p:nvSpPr>
        <p:spPr>
          <a:xfrm>
            <a:off x="3424114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E013C-05B8-5A9B-C0A8-2BD56FCEBDA9}"/>
              </a:ext>
            </a:extLst>
          </p:cNvPr>
          <p:cNvSpPr txBox="1"/>
          <p:nvPr/>
        </p:nvSpPr>
        <p:spPr>
          <a:xfrm>
            <a:off x="2806645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BF73C-3D93-0E2A-CAE0-D9884505B2D9}"/>
              </a:ext>
            </a:extLst>
          </p:cNvPr>
          <p:cNvSpPr txBox="1"/>
          <p:nvPr/>
        </p:nvSpPr>
        <p:spPr>
          <a:xfrm>
            <a:off x="2189176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AF1D16-4F63-9DDD-5D1E-B69C7CE9911E}"/>
              </a:ext>
            </a:extLst>
          </p:cNvPr>
          <p:cNvSpPr txBox="1"/>
          <p:nvPr/>
        </p:nvSpPr>
        <p:spPr>
          <a:xfrm>
            <a:off x="1571707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B1191-F370-350D-46DB-65ECA041D7D0}"/>
              </a:ext>
            </a:extLst>
          </p:cNvPr>
          <p:cNvSpPr txBox="1"/>
          <p:nvPr/>
        </p:nvSpPr>
        <p:spPr>
          <a:xfrm>
            <a:off x="954238" y="1964434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7863DA-27D5-B588-68A3-44DF69696590}"/>
              </a:ext>
            </a:extLst>
          </p:cNvPr>
          <p:cNvSpPr txBox="1"/>
          <p:nvPr/>
        </p:nvSpPr>
        <p:spPr>
          <a:xfrm>
            <a:off x="281137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AA8352-6B02-6025-FC55-D69FAF5161DE}"/>
              </a:ext>
            </a:extLst>
          </p:cNvPr>
          <p:cNvSpPr txBox="1"/>
          <p:nvPr/>
        </p:nvSpPr>
        <p:spPr>
          <a:xfrm>
            <a:off x="21939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B22C32-C74F-D798-A216-D6360FC8829D}"/>
              </a:ext>
            </a:extLst>
          </p:cNvPr>
          <p:cNvSpPr txBox="1"/>
          <p:nvPr/>
        </p:nvSpPr>
        <p:spPr>
          <a:xfrm>
            <a:off x="1576433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ABDAB6-4A3F-FDD3-4584-01769F8FA916}"/>
              </a:ext>
            </a:extLst>
          </p:cNvPr>
          <p:cNvSpPr txBox="1"/>
          <p:nvPr/>
        </p:nvSpPr>
        <p:spPr>
          <a:xfrm>
            <a:off x="9589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B265E1-AE18-F7E2-F936-60BC78B5DC0C}"/>
              </a:ext>
            </a:extLst>
          </p:cNvPr>
          <p:cNvSpPr txBox="1"/>
          <p:nvPr/>
        </p:nvSpPr>
        <p:spPr>
          <a:xfrm>
            <a:off x="3807291" y="521980"/>
            <a:ext cx="2976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File = 0 2 4 6 …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D2C837-24C9-81CC-D800-6CE8D675E53D}"/>
              </a:ext>
            </a:extLst>
          </p:cNvPr>
          <p:cNvSpPr/>
          <p:nvPr/>
        </p:nvSpPr>
        <p:spPr>
          <a:xfrm>
            <a:off x="4416126" y="624285"/>
            <a:ext cx="169522" cy="164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89F7CC-F926-D4DF-813A-E37EC9819D0F}"/>
              </a:ext>
            </a:extLst>
          </p:cNvPr>
          <p:cNvSpPr/>
          <p:nvPr/>
        </p:nvSpPr>
        <p:spPr>
          <a:xfrm>
            <a:off x="4584605" y="624285"/>
            <a:ext cx="169522" cy="164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C50116A-3DF4-A75A-067B-E161A40653A1}"/>
              </a:ext>
            </a:extLst>
          </p:cNvPr>
          <p:cNvSpPr/>
          <p:nvPr/>
        </p:nvSpPr>
        <p:spPr>
          <a:xfrm>
            <a:off x="2971800" y="795338"/>
            <a:ext cx="1552432" cy="500062"/>
          </a:xfrm>
          <a:custGeom>
            <a:avLst/>
            <a:gdLst>
              <a:gd name="connsiteX0" fmla="*/ 1693069 w 1727873"/>
              <a:gd name="connsiteY0" fmla="*/ 0 h 500062"/>
              <a:gd name="connsiteX1" fmla="*/ 1633538 w 1727873"/>
              <a:gd name="connsiteY1" fmla="*/ 176212 h 500062"/>
              <a:gd name="connsiteX2" fmla="*/ 888206 w 1727873"/>
              <a:gd name="connsiteY2" fmla="*/ 273843 h 500062"/>
              <a:gd name="connsiteX3" fmla="*/ 230981 w 1727873"/>
              <a:gd name="connsiteY3" fmla="*/ 278606 h 500062"/>
              <a:gd name="connsiteX4" fmla="*/ 0 w 1727873"/>
              <a:gd name="connsiteY4" fmla="*/ 500062 h 500062"/>
              <a:gd name="connsiteX0" fmla="*/ 1693069 w 1698986"/>
              <a:gd name="connsiteY0" fmla="*/ 0 h 500062"/>
              <a:gd name="connsiteX1" fmla="*/ 1450182 w 1698986"/>
              <a:gd name="connsiteY1" fmla="*/ 216694 h 500062"/>
              <a:gd name="connsiteX2" fmla="*/ 888206 w 1698986"/>
              <a:gd name="connsiteY2" fmla="*/ 273843 h 500062"/>
              <a:gd name="connsiteX3" fmla="*/ 230981 w 1698986"/>
              <a:gd name="connsiteY3" fmla="*/ 278606 h 500062"/>
              <a:gd name="connsiteX4" fmla="*/ 0 w 1698986"/>
              <a:gd name="connsiteY4" fmla="*/ 500062 h 500062"/>
              <a:gd name="connsiteX0" fmla="*/ 1693069 w 1693069"/>
              <a:gd name="connsiteY0" fmla="*/ 0 h 500062"/>
              <a:gd name="connsiteX1" fmla="*/ 1450182 w 1693069"/>
              <a:gd name="connsiteY1" fmla="*/ 216694 h 500062"/>
              <a:gd name="connsiteX2" fmla="*/ 888206 w 1693069"/>
              <a:gd name="connsiteY2" fmla="*/ 273843 h 500062"/>
              <a:gd name="connsiteX3" fmla="*/ 230981 w 1693069"/>
              <a:gd name="connsiteY3" fmla="*/ 278606 h 500062"/>
              <a:gd name="connsiteX4" fmla="*/ 0 w 1693069"/>
              <a:gd name="connsiteY4" fmla="*/ 500062 h 500062"/>
              <a:gd name="connsiteX0" fmla="*/ 1693069 w 1693069"/>
              <a:gd name="connsiteY0" fmla="*/ 0 h 500062"/>
              <a:gd name="connsiteX1" fmla="*/ 1450182 w 1693069"/>
              <a:gd name="connsiteY1" fmla="*/ 216694 h 500062"/>
              <a:gd name="connsiteX2" fmla="*/ 888206 w 1693069"/>
              <a:gd name="connsiteY2" fmla="*/ 273843 h 500062"/>
              <a:gd name="connsiteX3" fmla="*/ 230981 w 1693069"/>
              <a:gd name="connsiteY3" fmla="*/ 278606 h 500062"/>
              <a:gd name="connsiteX4" fmla="*/ 0 w 1693069"/>
              <a:gd name="connsiteY4" fmla="*/ 500062 h 50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069" h="500062">
                <a:moveTo>
                  <a:pt x="1693069" y="0"/>
                </a:moveTo>
                <a:cubicBezTo>
                  <a:pt x="1687513" y="110529"/>
                  <a:pt x="1584326" y="171053"/>
                  <a:pt x="1450182" y="216694"/>
                </a:cubicBezTo>
                <a:cubicBezTo>
                  <a:pt x="1316038" y="262335"/>
                  <a:pt x="1091406" y="263524"/>
                  <a:pt x="888206" y="273843"/>
                </a:cubicBezTo>
                <a:cubicBezTo>
                  <a:pt x="685006" y="284162"/>
                  <a:pt x="379015" y="240903"/>
                  <a:pt x="230981" y="278606"/>
                </a:cubicBezTo>
                <a:cubicBezTo>
                  <a:pt x="82947" y="316309"/>
                  <a:pt x="42862" y="425846"/>
                  <a:pt x="0" y="500062"/>
                </a:cubicBezTo>
              </a:path>
            </a:pathLst>
          </a:custGeom>
          <a:noFill/>
          <a:ln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4E350D-1128-D732-EDA2-DAF4B00A7162}"/>
              </a:ext>
            </a:extLst>
          </p:cNvPr>
          <p:cNvCxnSpPr>
            <a:cxnSpLocks/>
          </p:cNvCxnSpPr>
          <p:nvPr/>
        </p:nvCxnSpPr>
        <p:spPr>
          <a:xfrm>
            <a:off x="2931537" y="2414588"/>
            <a:ext cx="0" cy="1529467"/>
          </a:xfrm>
          <a:prstGeom prst="straightConnector1">
            <a:avLst/>
          </a:prstGeom>
          <a:ln w="12700">
            <a:solidFill>
              <a:srgbClr val="2F528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1AF1985-684A-D61B-4CED-2FD2A5FB05BA}"/>
              </a:ext>
            </a:extLst>
          </p:cNvPr>
          <p:cNvSpPr/>
          <p:nvPr/>
        </p:nvSpPr>
        <p:spPr>
          <a:xfrm>
            <a:off x="1733550" y="781050"/>
            <a:ext cx="2946400" cy="495300"/>
          </a:xfrm>
          <a:custGeom>
            <a:avLst/>
            <a:gdLst>
              <a:gd name="connsiteX0" fmla="*/ 3144312 w 3425385"/>
              <a:gd name="connsiteY0" fmla="*/ 0 h 495300"/>
              <a:gd name="connsiteX1" fmla="*/ 3144312 w 3425385"/>
              <a:gd name="connsiteY1" fmla="*/ 355600 h 495300"/>
              <a:gd name="connsiteX2" fmla="*/ 223312 w 3425385"/>
              <a:gd name="connsiteY2" fmla="*/ 330200 h 495300"/>
              <a:gd name="connsiteX3" fmla="*/ 197912 w 3425385"/>
              <a:gd name="connsiteY3" fmla="*/ 495300 h 495300"/>
              <a:gd name="connsiteX0" fmla="*/ 2946400 w 3184635"/>
              <a:gd name="connsiteY0" fmla="*/ 0 h 495300"/>
              <a:gd name="connsiteX1" fmla="*/ 2946400 w 3184635"/>
              <a:gd name="connsiteY1" fmla="*/ 355600 h 495300"/>
              <a:gd name="connsiteX2" fmla="*/ 641350 w 3184635"/>
              <a:gd name="connsiteY2" fmla="*/ 323850 h 495300"/>
              <a:gd name="connsiteX3" fmla="*/ 0 w 3184635"/>
              <a:gd name="connsiteY3" fmla="*/ 495300 h 495300"/>
              <a:gd name="connsiteX0" fmla="*/ 2946400 w 3184635"/>
              <a:gd name="connsiteY0" fmla="*/ 0 h 495300"/>
              <a:gd name="connsiteX1" fmla="*/ 2946400 w 3184635"/>
              <a:gd name="connsiteY1" fmla="*/ 355600 h 495300"/>
              <a:gd name="connsiteX2" fmla="*/ 641350 w 3184635"/>
              <a:gd name="connsiteY2" fmla="*/ 323850 h 495300"/>
              <a:gd name="connsiteX3" fmla="*/ 0 w 3184635"/>
              <a:gd name="connsiteY3" fmla="*/ 495300 h 495300"/>
              <a:gd name="connsiteX0" fmla="*/ 2946400 w 3114816"/>
              <a:gd name="connsiteY0" fmla="*/ 0 h 495300"/>
              <a:gd name="connsiteX1" fmla="*/ 2946400 w 3114816"/>
              <a:gd name="connsiteY1" fmla="*/ 355600 h 495300"/>
              <a:gd name="connsiteX2" fmla="*/ 641350 w 3114816"/>
              <a:gd name="connsiteY2" fmla="*/ 323850 h 495300"/>
              <a:gd name="connsiteX3" fmla="*/ 0 w 3114816"/>
              <a:gd name="connsiteY3" fmla="*/ 495300 h 495300"/>
              <a:gd name="connsiteX0" fmla="*/ 2946400 w 2946400"/>
              <a:gd name="connsiteY0" fmla="*/ 0 h 495300"/>
              <a:gd name="connsiteX1" fmla="*/ 2330450 w 2946400"/>
              <a:gd name="connsiteY1" fmla="*/ 361950 h 495300"/>
              <a:gd name="connsiteX2" fmla="*/ 641350 w 2946400"/>
              <a:gd name="connsiteY2" fmla="*/ 323850 h 495300"/>
              <a:gd name="connsiteX3" fmla="*/ 0 w 2946400"/>
              <a:gd name="connsiteY3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00" h="495300">
                <a:moveTo>
                  <a:pt x="2946400" y="0"/>
                </a:moveTo>
                <a:cubicBezTo>
                  <a:pt x="2935816" y="270933"/>
                  <a:pt x="2714625" y="307975"/>
                  <a:pt x="2330450" y="361950"/>
                </a:cubicBezTo>
                <a:cubicBezTo>
                  <a:pt x="1946275" y="415925"/>
                  <a:pt x="1132417" y="300567"/>
                  <a:pt x="641350" y="323850"/>
                </a:cubicBezTo>
                <a:cubicBezTo>
                  <a:pt x="150283" y="347133"/>
                  <a:pt x="7408" y="359833"/>
                  <a:pt x="0" y="495300"/>
                </a:cubicBezTo>
              </a:path>
            </a:pathLst>
          </a:custGeom>
          <a:noFill/>
          <a:ln>
            <a:solidFill>
              <a:srgbClr val="2F528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5ABB91-A040-A873-E73A-E6792D55EF0A}"/>
              </a:ext>
            </a:extLst>
          </p:cNvPr>
          <p:cNvCxnSpPr>
            <a:cxnSpLocks/>
          </p:cNvCxnSpPr>
          <p:nvPr/>
        </p:nvCxnSpPr>
        <p:spPr>
          <a:xfrm>
            <a:off x="1725037" y="2414588"/>
            <a:ext cx="0" cy="1529467"/>
          </a:xfrm>
          <a:prstGeom prst="straightConnector1">
            <a:avLst/>
          </a:prstGeom>
          <a:ln w="12700">
            <a:solidFill>
              <a:srgbClr val="2F528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2A7E36-50D7-355F-6F39-5FB47ED8561C}"/>
              </a:ext>
            </a:extLst>
          </p:cNvPr>
          <p:cNvSpPr txBox="1"/>
          <p:nvPr/>
        </p:nvSpPr>
        <p:spPr>
          <a:xfrm>
            <a:off x="117066" y="4691012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46AF9F-9638-18EC-C635-B046D3013DB4}"/>
              </a:ext>
            </a:extLst>
          </p:cNvPr>
          <p:cNvSpPr txBox="1"/>
          <p:nvPr/>
        </p:nvSpPr>
        <p:spPr>
          <a:xfrm>
            <a:off x="4046311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465464-B11F-DF5F-B4D1-5F3F4DC6B07E}"/>
              </a:ext>
            </a:extLst>
          </p:cNvPr>
          <p:cNvSpPr txBox="1"/>
          <p:nvPr/>
        </p:nvSpPr>
        <p:spPr>
          <a:xfrm>
            <a:off x="3428840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137994-D2A7-20B8-6B07-D18A82830118}"/>
              </a:ext>
            </a:extLst>
          </p:cNvPr>
          <p:cNvSpPr txBox="1"/>
          <p:nvPr/>
        </p:nvSpPr>
        <p:spPr>
          <a:xfrm>
            <a:off x="2811371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C4246B-1527-8FB0-D698-7B4CFDF234C2}"/>
              </a:ext>
            </a:extLst>
          </p:cNvPr>
          <p:cNvSpPr txBox="1"/>
          <p:nvPr/>
        </p:nvSpPr>
        <p:spPr>
          <a:xfrm>
            <a:off x="2193902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7B9473-30EF-C83A-F551-33CB636C7117}"/>
              </a:ext>
            </a:extLst>
          </p:cNvPr>
          <p:cNvSpPr txBox="1"/>
          <p:nvPr/>
        </p:nvSpPr>
        <p:spPr>
          <a:xfrm>
            <a:off x="1576433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C0D49C-3D69-3A21-694E-75420471E8AE}"/>
              </a:ext>
            </a:extLst>
          </p:cNvPr>
          <p:cNvSpPr txBox="1"/>
          <p:nvPr/>
        </p:nvSpPr>
        <p:spPr>
          <a:xfrm>
            <a:off x="958964" y="4731117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2CD6C5-B4D6-17DB-843D-59395EB8C889}"/>
              </a:ext>
            </a:extLst>
          </p:cNvPr>
          <p:cNvSpPr txBox="1"/>
          <p:nvPr/>
        </p:nvSpPr>
        <p:spPr>
          <a:xfrm>
            <a:off x="115751" y="124426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VCLid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714158-C7B4-CD3B-3677-D8DD39F309FC}"/>
              </a:ext>
            </a:extLst>
          </p:cNvPr>
          <p:cNvSpPr txBox="1"/>
          <p:nvPr/>
        </p:nvSpPr>
        <p:spPr>
          <a:xfrm>
            <a:off x="2811371" y="1264438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523647-FAE4-F02A-DC7B-84364DAA8B30}"/>
              </a:ext>
            </a:extLst>
          </p:cNvPr>
          <p:cNvSpPr txBox="1"/>
          <p:nvPr/>
        </p:nvSpPr>
        <p:spPr>
          <a:xfrm>
            <a:off x="2193902" y="1264438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FA1860-3BE5-2AA4-A960-087A8AC37F90}"/>
              </a:ext>
            </a:extLst>
          </p:cNvPr>
          <p:cNvSpPr txBox="1"/>
          <p:nvPr/>
        </p:nvSpPr>
        <p:spPr>
          <a:xfrm>
            <a:off x="1576433" y="1264438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7DD928-4B03-29D6-DD4A-8349B3463BDE}"/>
              </a:ext>
            </a:extLst>
          </p:cNvPr>
          <p:cNvSpPr txBox="1"/>
          <p:nvPr/>
        </p:nvSpPr>
        <p:spPr>
          <a:xfrm>
            <a:off x="958964" y="1264438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43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242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Van Wallendael (UGent-imec)</dc:creator>
  <cp:lastModifiedBy>Glenn Van Wallendael</cp:lastModifiedBy>
  <cp:revision>8</cp:revision>
  <dcterms:created xsi:type="dcterms:W3CDTF">2023-01-23T14:38:49Z</dcterms:created>
  <dcterms:modified xsi:type="dcterms:W3CDTF">2024-03-04T14:30:40Z</dcterms:modified>
</cp:coreProperties>
</file>