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33413"/>
            <a:ext cx="55626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90800" y="3048000"/>
            <a:ext cx="3352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2590800" y="4191000"/>
            <a:ext cx="3352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2590800" y="5410200"/>
            <a:ext cx="3352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02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dvdeurse</dc:creator>
  <cp:lastModifiedBy>dvdeurse</cp:lastModifiedBy>
  <cp:revision>1</cp:revision>
  <dcterms:created xsi:type="dcterms:W3CDTF">2006-08-16T00:00:00Z</dcterms:created>
  <dcterms:modified xsi:type="dcterms:W3CDTF">2012-03-20T12:56:05Z</dcterms:modified>
</cp:coreProperties>
</file>