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8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59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a Akrum" userId="94198369c1ce256a" providerId="LiveId" clId="{4F58FB1E-72FB-4D8F-AA65-308CA9F33C3F}"/>
    <pc:docChg chg="undo custSel addSld delSld modSld sldOrd delSection">
      <pc:chgData name="Ivana Akrum" userId="94198369c1ce256a" providerId="LiveId" clId="{4F58FB1E-72FB-4D8F-AA65-308CA9F33C3F}" dt="2019-05-12T18:47:06.918" v="6135" actId="20577"/>
      <pc:docMkLst>
        <pc:docMk/>
      </pc:docMkLst>
      <pc:sldChg chg="addSp modSp">
        <pc:chgData name="Ivana Akrum" userId="94198369c1ce256a" providerId="LiveId" clId="{4F58FB1E-72FB-4D8F-AA65-308CA9F33C3F}" dt="2019-03-24T21:01:11.898" v="2849" actId="1076"/>
        <pc:sldMkLst>
          <pc:docMk/>
          <pc:sldMk cId="1368463394" sldId="256"/>
        </pc:sldMkLst>
        <pc:spChg chg="mod">
          <ac:chgData name="Ivana Akrum" userId="94198369c1ce256a" providerId="LiveId" clId="{4F58FB1E-72FB-4D8F-AA65-308CA9F33C3F}" dt="2019-03-24T21:00:46.544" v="2844" actId="1076"/>
          <ac:spMkLst>
            <pc:docMk/>
            <pc:sldMk cId="1368463394" sldId="256"/>
            <ac:spMk id="2" creationId="{FF4ABDAA-3951-4037-90CA-60E3BBA4CE09}"/>
          </ac:spMkLst>
        </pc:spChg>
        <pc:spChg chg="mod">
          <ac:chgData name="Ivana Akrum" userId="94198369c1ce256a" providerId="LiveId" clId="{4F58FB1E-72FB-4D8F-AA65-308CA9F33C3F}" dt="2019-03-24T21:01:11.898" v="2849" actId="1076"/>
          <ac:spMkLst>
            <pc:docMk/>
            <pc:sldMk cId="1368463394" sldId="256"/>
            <ac:spMk id="4" creationId="{F7154193-4A76-4012-BCC9-86F1E37EAE40}"/>
          </ac:spMkLst>
        </pc:spChg>
        <pc:picChg chg="add mod">
          <ac:chgData name="Ivana Akrum" userId="94198369c1ce256a" providerId="LiveId" clId="{4F58FB1E-72FB-4D8F-AA65-308CA9F33C3F}" dt="2019-03-24T21:01:03.384" v="2848" actId="1076"/>
          <ac:picMkLst>
            <pc:docMk/>
            <pc:sldMk cId="1368463394" sldId="256"/>
            <ac:picMk id="6" creationId="{DA75537D-97DE-4A82-ADD3-19B325C4292C}"/>
          </ac:picMkLst>
        </pc:picChg>
      </pc:sldChg>
      <pc:sldChg chg="addSp delSp modSp add del ord modAnim">
        <pc:chgData name="Ivana Akrum" userId="94198369c1ce256a" providerId="LiveId" clId="{4F58FB1E-72FB-4D8F-AA65-308CA9F33C3F}" dt="2019-03-24T21:17:44.234" v="2922"/>
        <pc:sldMkLst>
          <pc:docMk/>
          <pc:sldMk cId="3707777447" sldId="257"/>
        </pc:sldMkLst>
        <pc:spChg chg="mod">
          <ac:chgData name="Ivana Akrum" userId="94198369c1ce256a" providerId="LiveId" clId="{4F58FB1E-72FB-4D8F-AA65-308CA9F33C3F}" dt="2019-03-24T20:59:50.399" v="2834" actId="122"/>
          <ac:spMkLst>
            <pc:docMk/>
            <pc:sldMk cId="3707777447" sldId="257"/>
            <ac:spMk id="2" creationId="{B5A93708-D59F-4383-A347-5FCA2339D241}"/>
          </ac:spMkLst>
        </pc:spChg>
        <pc:spChg chg="mod">
          <ac:chgData name="Ivana Akrum" userId="94198369c1ce256a" providerId="LiveId" clId="{4F58FB1E-72FB-4D8F-AA65-308CA9F33C3F}" dt="2019-03-24T21:16:33.654" v="2906" actId="20577"/>
          <ac:spMkLst>
            <pc:docMk/>
            <pc:sldMk cId="3707777447" sldId="257"/>
            <ac:spMk id="3" creationId="{682F4DE2-C651-4DA0-98EC-DB50C7C74F92}"/>
          </ac:spMkLst>
        </pc:spChg>
        <pc:graphicFrameChg chg="add del mod">
          <ac:chgData name="Ivana Akrum" userId="94198369c1ce256a" providerId="LiveId" clId="{4F58FB1E-72FB-4D8F-AA65-308CA9F33C3F}" dt="2019-03-24T21:12:42.690" v="2883" actId="478"/>
          <ac:graphicFrameMkLst>
            <pc:docMk/>
            <pc:sldMk cId="3707777447" sldId="257"/>
            <ac:graphicFrameMk id="11" creationId="{61FC0835-4E63-454D-8389-A917E6CEE9D0}"/>
          </ac:graphicFrameMkLst>
        </pc:graphicFrameChg>
        <pc:graphicFrameChg chg="add del mod">
          <ac:chgData name="Ivana Akrum" userId="94198369c1ce256a" providerId="LiveId" clId="{4F58FB1E-72FB-4D8F-AA65-308CA9F33C3F}" dt="2019-03-24T21:16:41.633" v="2908"/>
          <ac:graphicFrameMkLst>
            <pc:docMk/>
            <pc:sldMk cId="3707777447" sldId="257"/>
            <ac:graphicFrameMk id="14" creationId="{54EF6157-F820-4BDF-AF67-A82D2338B378}"/>
          </ac:graphicFrameMkLst>
        </pc:graphicFrameChg>
        <pc:picChg chg="del mod">
          <ac:chgData name="Ivana Akrum" userId="94198369c1ce256a" providerId="LiveId" clId="{4F58FB1E-72FB-4D8F-AA65-308CA9F33C3F}" dt="2019-03-24T21:00:37.626" v="2841"/>
          <ac:picMkLst>
            <pc:docMk/>
            <pc:sldMk cId="3707777447" sldId="257"/>
            <ac:picMk id="6" creationId="{F60245C1-6165-49C3-8AA6-02DCA96F4103}"/>
          </ac:picMkLst>
        </pc:picChg>
        <pc:picChg chg="add mod">
          <ac:chgData name="Ivana Akrum" userId="94198369c1ce256a" providerId="LiveId" clId="{4F58FB1E-72FB-4D8F-AA65-308CA9F33C3F}" dt="2019-03-24T21:03:40.454" v="2873" actId="1076"/>
          <ac:picMkLst>
            <pc:docMk/>
            <pc:sldMk cId="3707777447" sldId="257"/>
            <ac:picMk id="10" creationId="{E508CC9D-DC73-4D7F-A023-3DA9E3EE5BFB}"/>
          </ac:picMkLst>
        </pc:picChg>
        <pc:picChg chg="add mod">
          <ac:chgData name="Ivana Akrum" userId="94198369c1ce256a" providerId="LiveId" clId="{4F58FB1E-72FB-4D8F-AA65-308CA9F33C3F}" dt="2019-03-24T21:12:58.614" v="2886" actId="1076"/>
          <ac:picMkLst>
            <pc:docMk/>
            <pc:sldMk cId="3707777447" sldId="257"/>
            <ac:picMk id="13" creationId="{4E30E3FB-D0F8-4E5A-875C-35DACF86F104}"/>
          </ac:picMkLst>
        </pc:picChg>
        <pc:picChg chg="add mod">
          <ac:chgData name="Ivana Akrum" userId="94198369c1ce256a" providerId="LiveId" clId="{4F58FB1E-72FB-4D8F-AA65-308CA9F33C3F}" dt="2019-03-24T21:17:29.480" v="2920" actId="14100"/>
          <ac:picMkLst>
            <pc:docMk/>
            <pc:sldMk cId="3707777447" sldId="257"/>
            <ac:picMk id="16" creationId="{FA4F6A4C-D232-4F5E-ACEC-8092F9A68B83}"/>
          </ac:picMkLst>
        </pc:picChg>
      </pc:sldChg>
      <pc:sldChg chg="modSp ord">
        <pc:chgData name="Ivana Akrum" userId="94198369c1ce256a" providerId="LiveId" clId="{4F58FB1E-72FB-4D8F-AA65-308CA9F33C3F}" dt="2019-05-12T18:41:26.929" v="5535"/>
        <pc:sldMkLst>
          <pc:docMk/>
          <pc:sldMk cId="3670976553" sldId="259"/>
        </pc:sldMkLst>
        <pc:spChg chg="mod">
          <ac:chgData name="Ivana Akrum" userId="94198369c1ce256a" providerId="LiveId" clId="{4F58FB1E-72FB-4D8F-AA65-308CA9F33C3F}" dt="2019-03-24T20:50:02.781" v="2779" actId="27636"/>
          <ac:spMkLst>
            <pc:docMk/>
            <pc:sldMk cId="3670976553" sldId="259"/>
            <ac:spMk id="3" creationId="{F6140A62-A8C9-4629-BE81-DB82E51CD881}"/>
          </ac:spMkLst>
        </pc:spChg>
      </pc:sldChg>
      <pc:sldChg chg="modSp">
        <pc:chgData name="Ivana Akrum" userId="94198369c1ce256a" providerId="LiveId" clId="{4F58FB1E-72FB-4D8F-AA65-308CA9F33C3F}" dt="2019-03-24T20:59:39.754" v="2833" actId="1076"/>
        <pc:sldMkLst>
          <pc:docMk/>
          <pc:sldMk cId="2014570990" sldId="260"/>
        </pc:sldMkLst>
        <pc:spChg chg="mod">
          <ac:chgData name="Ivana Akrum" userId="94198369c1ce256a" providerId="LiveId" clId="{4F58FB1E-72FB-4D8F-AA65-308CA9F33C3F}" dt="2019-03-24T20:59:17.503" v="2829" actId="122"/>
          <ac:spMkLst>
            <pc:docMk/>
            <pc:sldMk cId="2014570990" sldId="260"/>
            <ac:spMk id="2" creationId="{7A258E4B-4EE1-4F7E-BC9F-5443BDBC9916}"/>
          </ac:spMkLst>
        </pc:spChg>
        <pc:picChg chg="mod">
          <ac:chgData name="Ivana Akrum" userId="94198369c1ce256a" providerId="LiveId" clId="{4F58FB1E-72FB-4D8F-AA65-308CA9F33C3F}" dt="2019-03-24T20:59:31.178" v="2831" actId="1076"/>
          <ac:picMkLst>
            <pc:docMk/>
            <pc:sldMk cId="2014570990" sldId="260"/>
            <ac:picMk id="5" creationId="{DDC21FEB-1ECE-4BB1-A94C-0FAB9A8C081D}"/>
          </ac:picMkLst>
        </pc:picChg>
        <pc:picChg chg="mod">
          <ac:chgData name="Ivana Akrum" userId="94198369c1ce256a" providerId="LiveId" clId="{4F58FB1E-72FB-4D8F-AA65-308CA9F33C3F}" dt="2019-03-24T20:59:39.754" v="2833" actId="1076"/>
          <ac:picMkLst>
            <pc:docMk/>
            <pc:sldMk cId="2014570990" sldId="260"/>
            <ac:picMk id="7" creationId="{D2CCB93B-34E7-4A90-A6EC-0B567BDC974B}"/>
          </ac:picMkLst>
        </pc:picChg>
      </pc:sldChg>
      <pc:sldChg chg="modSp add">
        <pc:chgData name="Ivana Akrum" userId="94198369c1ce256a" providerId="LiveId" clId="{4F58FB1E-72FB-4D8F-AA65-308CA9F33C3F}" dt="2019-03-24T20:59:11.662" v="2828" actId="122"/>
        <pc:sldMkLst>
          <pc:docMk/>
          <pc:sldMk cId="1199189828" sldId="261"/>
        </pc:sldMkLst>
        <pc:spChg chg="mod">
          <ac:chgData name="Ivana Akrum" userId="94198369c1ce256a" providerId="LiveId" clId="{4F58FB1E-72FB-4D8F-AA65-308CA9F33C3F}" dt="2019-03-24T20:59:11.662" v="2828" actId="122"/>
          <ac:spMkLst>
            <pc:docMk/>
            <pc:sldMk cId="1199189828" sldId="261"/>
            <ac:spMk id="2" creationId="{3C6F27AF-0D55-4B41-9642-7A6AB4DC323B}"/>
          </ac:spMkLst>
        </pc:spChg>
        <pc:spChg chg="mod">
          <ac:chgData name="Ivana Akrum" userId="94198369c1ce256a" providerId="LiveId" clId="{4F58FB1E-72FB-4D8F-AA65-308CA9F33C3F}" dt="2019-03-24T18:58:20.325" v="1918" actId="20577"/>
          <ac:spMkLst>
            <pc:docMk/>
            <pc:sldMk cId="1199189828" sldId="261"/>
            <ac:spMk id="3" creationId="{19D26B81-9AF6-45FB-B06D-E4E2E62F230D}"/>
          </ac:spMkLst>
        </pc:spChg>
      </pc:sldChg>
      <pc:sldChg chg="addSp modSp add modTransition">
        <pc:chgData name="Ivana Akrum" userId="94198369c1ce256a" providerId="LiveId" clId="{4F58FB1E-72FB-4D8F-AA65-308CA9F33C3F}" dt="2019-03-24T20:58:12.944" v="2823" actId="122"/>
        <pc:sldMkLst>
          <pc:docMk/>
          <pc:sldMk cId="2865193584" sldId="262"/>
        </pc:sldMkLst>
        <pc:spChg chg="mod">
          <ac:chgData name="Ivana Akrum" userId="94198369c1ce256a" providerId="LiveId" clId="{4F58FB1E-72FB-4D8F-AA65-308CA9F33C3F}" dt="2019-03-24T20:58:12.944" v="2823" actId="122"/>
          <ac:spMkLst>
            <pc:docMk/>
            <pc:sldMk cId="2865193584" sldId="262"/>
            <ac:spMk id="2" creationId="{36989553-911F-473B-9DB0-457C45BC6255}"/>
          </ac:spMkLst>
        </pc:spChg>
        <pc:spChg chg="mod">
          <ac:chgData name="Ivana Akrum" userId="94198369c1ce256a" providerId="LiveId" clId="{4F58FB1E-72FB-4D8F-AA65-308CA9F33C3F}" dt="2019-03-24T19:08:35.532" v="2053" actId="20577"/>
          <ac:spMkLst>
            <pc:docMk/>
            <pc:sldMk cId="2865193584" sldId="262"/>
            <ac:spMk id="3" creationId="{329D27FE-8A75-4E62-A2B9-90B6EC481415}"/>
          </ac:spMkLst>
        </pc:spChg>
        <pc:picChg chg="add mod">
          <ac:chgData name="Ivana Akrum" userId="94198369c1ce256a" providerId="LiveId" clId="{4F58FB1E-72FB-4D8F-AA65-308CA9F33C3F}" dt="2019-03-24T19:57:13.973" v="2257" actId="1076"/>
          <ac:picMkLst>
            <pc:docMk/>
            <pc:sldMk cId="2865193584" sldId="262"/>
            <ac:picMk id="4" creationId="{64EE3B2F-3FA4-4964-AFBB-514D9FD8957B}"/>
          </ac:picMkLst>
        </pc:picChg>
      </pc:sldChg>
      <pc:sldChg chg="addSp modSp add">
        <pc:chgData name="Ivana Akrum" userId="94198369c1ce256a" providerId="LiveId" clId="{4F58FB1E-72FB-4D8F-AA65-308CA9F33C3F}" dt="2019-03-24T20:58:06.866" v="2822" actId="122"/>
        <pc:sldMkLst>
          <pc:docMk/>
          <pc:sldMk cId="4147835369" sldId="263"/>
        </pc:sldMkLst>
        <pc:spChg chg="mod">
          <ac:chgData name="Ivana Akrum" userId="94198369c1ce256a" providerId="LiveId" clId="{4F58FB1E-72FB-4D8F-AA65-308CA9F33C3F}" dt="2019-03-24T20:58:06.866" v="2822" actId="122"/>
          <ac:spMkLst>
            <pc:docMk/>
            <pc:sldMk cId="4147835369" sldId="263"/>
            <ac:spMk id="2" creationId="{736FA7FD-F7A1-435A-8EB5-3A82996E6DCE}"/>
          </ac:spMkLst>
        </pc:spChg>
        <pc:spChg chg="mod">
          <ac:chgData name="Ivana Akrum" userId="94198369c1ce256a" providerId="LiveId" clId="{4F58FB1E-72FB-4D8F-AA65-308CA9F33C3F}" dt="2019-03-24T19:58:23.178" v="2287" actId="20577"/>
          <ac:spMkLst>
            <pc:docMk/>
            <pc:sldMk cId="4147835369" sldId="263"/>
            <ac:spMk id="3" creationId="{BC96EC91-D8F9-4522-8F6C-8AB7B2C6CAE1}"/>
          </ac:spMkLst>
        </pc:spChg>
        <pc:picChg chg="add mod">
          <ac:chgData name="Ivana Akrum" userId="94198369c1ce256a" providerId="LiveId" clId="{4F58FB1E-72FB-4D8F-AA65-308CA9F33C3F}" dt="2019-03-24T19:56:43.593" v="2251" actId="1076"/>
          <ac:picMkLst>
            <pc:docMk/>
            <pc:sldMk cId="4147835369" sldId="263"/>
            <ac:picMk id="5" creationId="{BB5CD040-C01D-4787-87CF-78AA04B769B6}"/>
          </ac:picMkLst>
        </pc:picChg>
      </pc:sldChg>
      <pc:sldChg chg="addSp modSp add">
        <pc:chgData name="Ivana Akrum" userId="94198369c1ce256a" providerId="LiveId" clId="{4F58FB1E-72FB-4D8F-AA65-308CA9F33C3F}" dt="2019-03-24T20:58:36.754" v="2826" actId="1076"/>
        <pc:sldMkLst>
          <pc:docMk/>
          <pc:sldMk cId="4077375738" sldId="264"/>
        </pc:sldMkLst>
        <pc:spChg chg="mod">
          <ac:chgData name="Ivana Akrum" userId="94198369c1ce256a" providerId="LiveId" clId="{4F58FB1E-72FB-4D8F-AA65-308CA9F33C3F}" dt="2019-03-24T20:58:20.857" v="2824" actId="122"/>
          <ac:spMkLst>
            <pc:docMk/>
            <pc:sldMk cId="4077375738" sldId="264"/>
            <ac:spMk id="2" creationId="{81648749-1ECC-4058-8344-D02CF7224282}"/>
          </ac:spMkLst>
        </pc:spChg>
        <pc:spChg chg="mod">
          <ac:chgData name="Ivana Akrum" userId="94198369c1ce256a" providerId="LiveId" clId="{4F58FB1E-72FB-4D8F-AA65-308CA9F33C3F}" dt="2019-03-24T20:58:29.486" v="2825" actId="20577"/>
          <ac:spMkLst>
            <pc:docMk/>
            <pc:sldMk cId="4077375738" sldId="264"/>
            <ac:spMk id="3" creationId="{D73E9DE9-82AB-46F9-B085-BE54CC9F4767}"/>
          </ac:spMkLst>
        </pc:spChg>
        <pc:picChg chg="add mod">
          <ac:chgData name="Ivana Akrum" userId="94198369c1ce256a" providerId="LiveId" clId="{4F58FB1E-72FB-4D8F-AA65-308CA9F33C3F}" dt="2019-03-24T20:58:36.754" v="2826" actId="1076"/>
          <ac:picMkLst>
            <pc:docMk/>
            <pc:sldMk cId="4077375738" sldId="264"/>
            <ac:picMk id="4" creationId="{DD050FF5-BAC5-4131-9B66-DC139B7F1DDF}"/>
          </ac:picMkLst>
        </pc:picChg>
      </pc:sldChg>
      <pc:sldChg chg="addSp modSp add ord modNotesTx">
        <pc:chgData name="Ivana Akrum" userId="94198369c1ce256a" providerId="LiveId" clId="{4F58FB1E-72FB-4D8F-AA65-308CA9F33C3F}" dt="2019-03-24T20:58:46.145" v="2827" actId="122"/>
        <pc:sldMkLst>
          <pc:docMk/>
          <pc:sldMk cId="3602130219" sldId="265"/>
        </pc:sldMkLst>
        <pc:spChg chg="mod">
          <ac:chgData name="Ivana Akrum" userId="94198369c1ce256a" providerId="LiveId" clId="{4F58FB1E-72FB-4D8F-AA65-308CA9F33C3F}" dt="2019-03-24T20:58:46.145" v="2827" actId="122"/>
          <ac:spMkLst>
            <pc:docMk/>
            <pc:sldMk cId="3602130219" sldId="265"/>
            <ac:spMk id="2" creationId="{1CE760D6-5B21-4F29-9197-9DA3D96AFD03}"/>
          </ac:spMkLst>
        </pc:spChg>
        <pc:spChg chg="mod">
          <ac:chgData name="Ivana Akrum" userId="94198369c1ce256a" providerId="LiveId" clId="{4F58FB1E-72FB-4D8F-AA65-308CA9F33C3F}" dt="2019-03-24T20:29:18.790" v="2673" actId="20577"/>
          <ac:spMkLst>
            <pc:docMk/>
            <pc:sldMk cId="3602130219" sldId="265"/>
            <ac:spMk id="3" creationId="{9AD1E990-CCC8-4EB0-A3DC-B056E444A301}"/>
          </ac:spMkLst>
        </pc:spChg>
        <pc:spChg chg="add mod">
          <ac:chgData name="Ivana Akrum" userId="94198369c1ce256a" providerId="LiveId" clId="{4F58FB1E-72FB-4D8F-AA65-308CA9F33C3F}" dt="2019-03-24T20:25:42.771" v="2491" actId="403"/>
          <ac:spMkLst>
            <pc:docMk/>
            <pc:sldMk cId="3602130219" sldId="265"/>
            <ac:spMk id="4" creationId="{08ECE431-C783-4735-A706-7243EF840EF6}"/>
          </ac:spMkLst>
        </pc:spChg>
        <pc:spChg chg="add mod">
          <ac:chgData name="Ivana Akrum" userId="94198369c1ce256a" providerId="LiveId" clId="{4F58FB1E-72FB-4D8F-AA65-308CA9F33C3F}" dt="2019-03-24T20:25:45.231" v="2492" actId="403"/>
          <ac:spMkLst>
            <pc:docMk/>
            <pc:sldMk cId="3602130219" sldId="265"/>
            <ac:spMk id="5" creationId="{E4FED623-97E4-4EEC-86DD-5C8132F2F684}"/>
          </ac:spMkLst>
        </pc:spChg>
        <pc:spChg chg="add mod">
          <ac:chgData name="Ivana Akrum" userId="94198369c1ce256a" providerId="LiveId" clId="{4F58FB1E-72FB-4D8F-AA65-308CA9F33C3F}" dt="2019-03-24T20:24:54.652" v="2460"/>
          <ac:spMkLst>
            <pc:docMk/>
            <pc:sldMk cId="3602130219" sldId="265"/>
            <ac:spMk id="6" creationId="{B8CA3DE0-19DE-42AB-9B8D-7A90E853B22A}"/>
          </ac:spMkLst>
        </pc:spChg>
      </pc:sldChg>
      <pc:sldChg chg="addSp delSp modSp add delAnim modAnim">
        <pc:chgData name="Ivana Akrum" userId="94198369c1ce256a" providerId="LiveId" clId="{4F58FB1E-72FB-4D8F-AA65-308CA9F33C3F}" dt="2019-03-24T22:46:55.667" v="5408" actId="5793"/>
        <pc:sldMkLst>
          <pc:docMk/>
          <pc:sldMk cId="2605689854" sldId="266"/>
        </pc:sldMkLst>
        <pc:spChg chg="mod">
          <ac:chgData name="Ivana Akrum" userId="94198369c1ce256a" providerId="LiveId" clId="{4F58FB1E-72FB-4D8F-AA65-308CA9F33C3F}" dt="2019-03-24T22:11:02.493" v="4573"/>
          <ac:spMkLst>
            <pc:docMk/>
            <pc:sldMk cId="2605689854" sldId="266"/>
            <ac:spMk id="2" creationId="{6A3892DA-4BDF-4D90-992D-9646CE6D2370}"/>
          </ac:spMkLst>
        </pc:spChg>
        <pc:spChg chg="mod">
          <ac:chgData name="Ivana Akrum" userId="94198369c1ce256a" providerId="LiveId" clId="{4F58FB1E-72FB-4D8F-AA65-308CA9F33C3F}" dt="2019-03-24T21:35:37.070" v="3605" actId="14100"/>
          <ac:spMkLst>
            <pc:docMk/>
            <pc:sldMk cId="2605689854" sldId="266"/>
            <ac:spMk id="3" creationId="{FD1A1EC8-200D-482D-86F1-022B0A33351B}"/>
          </ac:spMkLst>
        </pc:spChg>
        <pc:spChg chg="add del mod">
          <ac:chgData name="Ivana Akrum" userId="94198369c1ce256a" providerId="LiveId" clId="{4F58FB1E-72FB-4D8F-AA65-308CA9F33C3F}" dt="2019-03-24T21:35:29.426" v="3604" actId="767"/>
          <ac:spMkLst>
            <pc:docMk/>
            <pc:sldMk cId="2605689854" sldId="266"/>
            <ac:spMk id="5" creationId="{D19A5E37-28A8-4B9B-ADF0-7899EE1F94BE}"/>
          </ac:spMkLst>
        </pc:spChg>
        <pc:spChg chg="add mod">
          <ac:chgData name="Ivana Akrum" userId="94198369c1ce256a" providerId="LiveId" clId="{4F58FB1E-72FB-4D8F-AA65-308CA9F33C3F}" dt="2019-03-24T21:51:21.655" v="4266" actId="1076"/>
          <ac:spMkLst>
            <pc:docMk/>
            <pc:sldMk cId="2605689854" sldId="266"/>
            <ac:spMk id="6" creationId="{F25EB73A-EF45-4F8A-BAF7-6A1816F2071F}"/>
          </ac:spMkLst>
        </pc:spChg>
        <pc:spChg chg="add del">
          <ac:chgData name="Ivana Akrum" userId="94198369c1ce256a" providerId="LiveId" clId="{4F58FB1E-72FB-4D8F-AA65-308CA9F33C3F}" dt="2019-03-24T21:35:52.828" v="3609"/>
          <ac:spMkLst>
            <pc:docMk/>
            <pc:sldMk cId="2605689854" sldId="266"/>
            <ac:spMk id="7" creationId="{4193B322-216F-471B-A693-138291FF3648}"/>
          </ac:spMkLst>
        </pc:spChg>
        <pc:spChg chg="add del mod">
          <ac:chgData name="Ivana Akrum" userId="94198369c1ce256a" providerId="LiveId" clId="{4F58FB1E-72FB-4D8F-AA65-308CA9F33C3F}" dt="2019-03-24T21:41:02.719" v="3903"/>
          <ac:spMkLst>
            <pc:docMk/>
            <pc:sldMk cId="2605689854" sldId="266"/>
            <ac:spMk id="8" creationId="{835E1648-8902-4351-8EF7-994968B7AD25}"/>
          </ac:spMkLst>
        </pc:spChg>
        <pc:spChg chg="add mod">
          <ac:chgData name="Ivana Akrum" userId="94198369c1ce256a" providerId="LiveId" clId="{4F58FB1E-72FB-4D8F-AA65-308CA9F33C3F}" dt="2019-03-24T22:46:55.667" v="5408" actId="5793"/>
          <ac:spMkLst>
            <pc:docMk/>
            <pc:sldMk cId="2605689854" sldId="266"/>
            <ac:spMk id="9" creationId="{3DB3BA32-0A6A-4011-B7C0-918B841B65ED}"/>
          </ac:spMkLst>
        </pc:spChg>
        <pc:picChg chg="add mod">
          <ac:chgData name="Ivana Akrum" userId="94198369c1ce256a" providerId="LiveId" clId="{4F58FB1E-72FB-4D8F-AA65-308CA9F33C3F}" dt="2019-03-24T21:27:03.461" v="3572" actId="1076"/>
          <ac:picMkLst>
            <pc:docMk/>
            <pc:sldMk cId="2605689854" sldId="266"/>
            <ac:picMk id="4" creationId="{4F0498CD-6161-47CA-9EF7-A099D5569328}"/>
          </ac:picMkLst>
        </pc:picChg>
        <pc:picChg chg="add del mod modCrop">
          <ac:chgData name="Ivana Akrum" userId="94198369c1ce256a" providerId="LiveId" clId="{4F58FB1E-72FB-4D8F-AA65-308CA9F33C3F}" dt="2019-03-24T22:46:50.037" v="5407" actId="478"/>
          <ac:picMkLst>
            <pc:docMk/>
            <pc:sldMk cId="2605689854" sldId="266"/>
            <ac:picMk id="10" creationId="{1433063A-3827-43FC-9308-A7EBD15F794A}"/>
          </ac:picMkLst>
        </pc:picChg>
      </pc:sldChg>
      <pc:sldChg chg="addSp modSp add">
        <pc:chgData name="Ivana Akrum" userId="94198369c1ce256a" providerId="LiveId" clId="{4F58FB1E-72FB-4D8F-AA65-308CA9F33C3F}" dt="2019-03-24T22:14:11.907" v="4583" actId="1076"/>
        <pc:sldMkLst>
          <pc:docMk/>
          <pc:sldMk cId="3805129801" sldId="267"/>
        </pc:sldMkLst>
        <pc:spChg chg="mod">
          <ac:chgData name="Ivana Akrum" userId="94198369c1ce256a" providerId="LiveId" clId="{4F58FB1E-72FB-4D8F-AA65-308CA9F33C3F}" dt="2019-03-24T22:11:07.329" v="4575"/>
          <ac:spMkLst>
            <pc:docMk/>
            <pc:sldMk cId="3805129801" sldId="267"/>
            <ac:spMk id="2" creationId="{C90919EB-B540-4790-8E30-7D1169EC77E1}"/>
          </ac:spMkLst>
        </pc:spChg>
        <pc:spChg chg="mod">
          <ac:chgData name="Ivana Akrum" userId="94198369c1ce256a" providerId="LiveId" clId="{4F58FB1E-72FB-4D8F-AA65-308CA9F33C3F}" dt="2019-03-24T22:08:55.160" v="4571" actId="947"/>
          <ac:spMkLst>
            <pc:docMk/>
            <pc:sldMk cId="3805129801" sldId="267"/>
            <ac:spMk id="3" creationId="{309EF23F-F2F8-49B1-824E-DBD83BB59BB4}"/>
          </ac:spMkLst>
        </pc:spChg>
        <pc:picChg chg="add mod">
          <ac:chgData name="Ivana Akrum" userId="94198369c1ce256a" providerId="LiveId" clId="{4F58FB1E-72FB-4D8F-AA65-308CA9F33C3F}" dt="2019-03-24T22:14:11.907" v="4583" actId="1076"/>
          <ac:picMkLst>
            <pc:docMk/>
            <pc:sldMk cId="3805129801" sldId="267"/>
            <ac:picMk id="4" creationId="{59A0F932-86F3-47FB-BF63-414868566C01}"/>
          </ac:picMkLst>
        </pc:picChg>
      </pc:sldChg>
      <pc:sldChg chg="addSp modSp add modTransition">
        <pc:chgData name="Ivana Akrum" userId="94198369c1ce256a" providerId="LiveId" clId="{4F58FB1E-72FB-4D8F-AA65-308CA9F33C3F}" dt="2019-03-24T22:50:06.877" v="5423"/>
        <pc:sldMkLst>
          <pc:docMk/>
          <pc:sldMk cId="3064240363" sldId="268"/>
        </pc:sldMkLst>
        <pc:spChg chg="mod">
          <ac:chgData name="Ivana Akrum" userId="94198369c1ce256a" providerId="LiveId" clId="{4F58FB1E-72FB-4D8F-AA65-308CA9F33C3F}" dt="2019-03-24T22:18:20.249" v="4599" actId="27636"/>
          <ac:spMkLst>
            <pc:docMk/>
            <pc:sldMk cId="3064240363" sldId="268"/>
            <ac:spMk id="2" creationId="{F460DC6A-AA03-422D-B1B2-ED0AB4D0797F}"/>
          </ac:spMkLst>
        </pc:spChg>
        <pc:picChg chg="add mod">
          <ac:chgData name="Ivana Akrum" userId="94198369c1ce256a" providerId="LiveId" clId="{4F58FB1E-72FB-4D8F-AA65-308CA9F33C3F}" dt="2019-03-24T22:19:01.094" v="4603" actId="1076"/>
          <ac:picMkLst>
            <pc:docMk/>
            <pc:sldMk cId="3064240363" sldId="268"/>
            <ac:picMk id="4" creationId="{FFDC7F7E-8646-48F6-B5BF-6764A28C344F}"/>
          </ac:picMkLst>
        </pc:picChg>
        <pc:picChg chg="add mod">
          <ac:chgData name="Ivana Akrum" userId="94198369c1ce256a" providerId="LiveId" clId="{4F58FB1E-72FB-4D8F-AA65-308CA9F33C3F}" dt="2019-03-24T22:20:05.744" v="4607" actId="1076"/>
          <ac:picMkLst>
            <pc:docMk/>
            <pc:sldMk cId="3064240363" sldId="268"/>
            <ac:picMk id="5" creationId="{3903BFDE-C577-404F-B843-EA9179073413}"/>
          </ac:picMkLst>
        </pc:picChg>
      </pc:sldChg>
      <pc:sldChg chg="addSp delSp modSp add ord">
        <pc:chgData name="Ivana Akrum" userId="94198369c1ce256a" providerId="LiveId" clId="{4F58FB1E-72FB-4D8F-AA65-308CA9F33C3F}" dt="2019-03-24T22:26:57.460" v="4854" actId="1076"/>
        <pc:sldMkLst>
          <pc:docMk/>
          <pc:sldMk cId="3070129742" sldId="269"/>
        </pc:sldMkLst>
        <pc:spChg chg="del mod">
          <ac:chgData name="Ivana Akrum" userId="94198369c1ce256a" providerId="LiveId" clId="{4F58FB1E-72FB-4D8F-AA65-308CA9F33C3F}" dt="2019-03-24T22:24:45.497" v="4674"/>
          <ac:spMkLst>
            <pc:docMk/>
            <pc:sldMk cId="3070129742" sldId="269"/>
            <ac:spMk id="3" creationId="{8C402FF4-D028-45F8-A60C-E7A700A52E3B}"/>
          </ac:spMkLst>
        </pc:spChg>
        <pc:spChg chg="add mod">
          <ac:chgData name="Ivana Akrum" userId="94198369c1ce256a" providerId="LiveId" clId="{4F58FB1E-72FB-4D8F-AA65-308CA9F33C3F}" dt="2019-03-24T22:26:05.686" v="4795" actId="20577"/>
          <ac:spMkLst>
            <pc:docMk/>
            <pc:sldMk cId="3070129742" sldId="269"/>
            <ac:spMk id="6" creationId="{C48CEAD8-AD94-4C87-B955-12CDC26F29FA}"/>
          </ac:spMkLst>
        </pc:spChg>
        <pc:spChg chg="add mod">
          <ac:chgData name="Ivana Akrum" userId="94198369c1ce256a" providerId="LiveId" clId="{4F58FB1E-72FB-4D8F-AA65-308CA9F33C3F}" dt="2019-03-24T22:25:43.469" v="4774" actId="20577"/>
          <ac:spMkLst>
            <pc:docMk/>
            <pc:sldMk cId="3070129742" sldId="269"/>
            <ac:spMk id="7" creationId="{D762584A-969E-46DC-83C6-66BC266D8F21}"/>
          </ac:spMkLst>
        </pc:spChg>
        <pc:spChg chg="add del mod">
          <ac:chgData name="Ivana Akrum" userId="94198369c1ce256a" providerId="LiveId" clId="{4F58FB1E-72FB-4D8F-AA65-308CA9F33C3F}" dt="2019-03-24T22:24:51.251" v="4681"/>
          <ac:spMkLst>
            <pc:docMk/>
            <pc:sldMk cId="3070129742" sldId="269"/>
            <ac:spMk id="8" creationId="{C4D0A313-2087-4EBE-BB81-49E1E0C824C9}"/>
          </ac:spMkLst>
        </pc:spChg>
        <pc:spChg chg="add del mod">
          <ac:chgData name="Ivana Akrum" userId="94198369c1ce256a" providerId="LiveId" clId="{4F58FB1E-72FB-4D8F-AA65-308CA9F33C3F}" dt="2019-03-24T22:24:46.872" v="4676" actId="478"/>
          <ac:spMkLst>
            <pc:docMk/>
            <pc:sldMk cId="3070129742" sldId="269"/>
            <ac:spMk id="10" creationId="{327FDA5D-453D-442E-95BE-54F017DCCFC2}"/>
          </ac:spMkLst>
        </pc:spChg>
        <pc:spChg chg="add mod">
          <ac:chgData name="Ivana Akrum" userId="94198369c1ce256a" providerId="LiveId" clId="{4F58FB1E-72FB-4D8F-AA65-308CA9F33C3F}" dt="2019-03-24T22:26:57.460" v="4854" actId="1076"/>
          <ac:spMkLst>
            <pc:docMk/>
            <pc:sldMk cId="3070129742" sldId="269"/>
            <ac:spMk id="11" creationId="{C807B724-7941-4FD5-BF9D-549C83FE6C6E}"/>
          </ac:spMkLst>
        </pc:spChg>
        <pc:spChg chg="add del">
          <ac:chgData name="Ivana Akrum" userId="94198369c1ce256a" providerId="LiveId" clId="{4F58FB1E-72FB-4D8F-AA65-308CA9F33C3F}" dt="2019-03-24T22:24:54.357" v="4685"/>
          <ac:spMkLst>
            <pc:docMk/>
            <pc:sldMk cId="3070129742" sldId="269"/>
            <ac:spMk id="12" creationId="{182A75B6-0B44-435D-85C8-3464603CBCD2}"/>
          </ac:spMkLst>
        </pc:spChg>
        <pc:picChg chg="del">
          <ac:chgData name="Ivana Akrum" userId="94198369c1ce256a" providerId="LiveId" clId="{4F58FB1E-72FB-4D8F-AA65-308CA9F33C3F}" dt="2019-03-24T22:22:14.347" v="4610" actId="478"/>
          <ac:picMkLst>
            <pc:docMk/>
            <pc:sldMk cId="3070129742" sldId="269"/>
            <ac:picMk id="4" creationId="{FFDC7F7E-8646-48F6-B5BF-6764A28C344F}"/>
          </ac:picMkLst>
        </pc:picChg>
        <pc:picChg chg="del">
          <ac:chgData name="Ivana Akrum" userId="94198369c1ce256a" providerId="LiveId" clId="{4F58FB1E-72FB-4D8F-AA65-308CA9F33C3F}" dt="2019-03-24T22:22:14.970" v="4611" actId="478"/>
          <ac:picMkLst>
            <pc:docMk/>
            <pc:sldMk cId="3070129742" sldId="269"/>
            <ac:picMk id="5" creationId="{3903BFDE-C577-404F-B843-EA9179073413}"/>
          </ac:picMkLst>
        </pc:picChg>
      </pc:sldChg>
      <pc:sldChg chg="modSp add ord">
        <pc:chgData name="Ivana Akrum" userId="94198369c1ce256a" providerId="LiveId" clId="{4F58FB1E-72FB-4D8F-AA65-308CA9F33C3F}" dt="2019-05-12T18:41:11.246" v="5533"/>
        <pc:sldMkLst>
          <pc:docMk/>
          <pc:sldMk cId="3198384275" sldId="270"/>
        </pc:sldMkLst>
        <pc:spChg chg="mod">
          <ac:chgData name="Ivana Akrum" userId="94198369c1ce256a" providerId="LiveId" clId="{4F58FB1E-72FB-4D8F-AA65-308CA9F33C3F}" dt="2019-03-24T22:28:26.168" v="4878" actId="20577"/>
          <ac:spMkLst>
            <pc:docMk/>
            <pc:sldMk cId="3198384275" sldId="270"/>
            <ac:spMk id="2" creationId="{7836A4DB-9EBB-4B19-A4D2-299515096918}"/>
          </ac:spMkLst>
        </pc:spChg>
        <pc:spChg chg="mod">
          <ac:chgData name="Ivana Akrum" userId="94198369c1ce256a" providerId="LiveId" clId="{4F58FB1E-72FB-4D8F-AA65-308CA9F33C3F}" dt="2019-03-24T22:42:22.880" v="5404" actId="20577"/>
          <ac:spMkLst>
            <pc:docMk/>
            <pc:sldMk cId="3198384275" sldId="270"/>
            <ac:spMk id="3" creationId="{BB8F7C48-DFE0-4C06-A5E3-1A82439B4113}"/>
          </ac:spMkLst>
        </pc:spChg>
      </pc:sldChg>
      <pc:sldChg chg="modSp add">
        <pc:chgData name="Ivana Akrum" userId="94198369c1ce256a" providerId="LiveId" clId="{4F58FB1E-72FB-4D8F-AA65-308CA9F33C3F}" dt="2019-03-24T22:54:51.026" v="5529" actId="20577"/>
        <pc:sldMkLst>
          <pc:docMk/>
          <pc:sldMk cId="2628030827" sldId="271"/>
        </pc:sldMkLst>
        <pc:spChg chg="mod">
          <ac:chgData name="Ivana Akrum" userId="94198369c1ce256a" providerId="LiveId" clId="{4F58FB1E-72FB-4D8F-AA65-308CA9F33C3F}" dt="2019-03-24T22:52:14.170" v="5449" actId="20577"/>
          <ac:spMkLst>
            <pc:docMk/>
            <pc:sldMk cId="2628030827" sldId="271"/>
            <ac:spMk id="2" creationId="{8AD96360-3177-4F0E-AFFF-82EA837B2699}"/>
          </ac:spMkLst>
        </pc:spChg>
        <pc:spChg chg="mod">
          <ac:chgData name="Ivana Akrum" userId="94198369c1ce256a" providerId="LiveId" clId="{4F58FB1E-72FB-4D8F-AA65-308CA9F33C3F}" dt="2019-03-24T22:54:51.026" v="5529" actId="20577"/>
          <ac:spMkLst>
            <pc:docMk/>
            <pc:sldMk cId="2628030827" sldId="271"/>
            <ac:spMk id="3" creationId="{09467757-AF5B-4954-8883-34CFFDEDEBBD}"/>
          </ac:spMkLst>
        </pc:spChg>
      </pc:sldChg>
      <pc:sldChg chg="add">
        <pc:chgData name="Ivana Akrum" userId="94198369c1ce256a" providerId="LiveId" clId="{4F58FB1E-72FB-4D8F-AA65-308CA9F33C3F}" dt="2019-05-12T18:40:41.698" v="5531"/>
        <pc:sldMkLst>
          <pc:docMk/>
          <pc:sldMk cId="0" sldId="272"/>
        </pc:sldMkLst>
      </pc:sldChg>
      <pc:sldChg chg="modSp add">
        <pc:chgData name="Ivana Akrum" userId="94198369c1ce256a" providerId="LiveId" clId="{4F58FB1E-72FB-4D8F-AA65-308CA9F33C3F}" dt="2019-05-12T18:43:13.592" v="5624" actId="20577"/>
        <pc:sldMkLst>
          <pc:docMk/>
          <pc:sldMk cId="0" sldId="273"/>
        </pc:sldMkLst>
        <pc:spChg chg="mod">
          <ac:chgData name="Ivana Akrum" userId="94198369c1ce256a" providerId="LiveId" clId="{4F58FB1E-72FB-4D8F-AA65-308CA9F33C3F}" dt="2019-05-12T18:43:13.592" v="5624" actId="20577"/>
          <ac:spMkLst>
            <pc:docMk/>
            <pc:sldMk cId="0" sldId="273"/>
            <ac:spMk id="104" creationId="{00000000-0000-0000-0000-000000000000}"/>
          </ac:spMkLst>
        </pc:spChg>
      </pc:sldChg>
      <pc:sldChg chg="add">
        <pc:chgData name="Ivana Akrum" userId="94198369c1ce256a" providerId="LiveId" clId="{4F58FB1E-72FB-4D8F-AA65-308CA9F33C3F}" dt="2019-05-12T18:40:41.698" v="5531"/>
        <pc:sldMkLst>
          <pc:docMk/>
          <pc:sldMk cId="0" sldId="274"/>
        </pc:sldMkLst>
      </pc:sldChg>
      <pc:sldChg chg="add">
        <pc:chgData name="Ivana Akrum" userId="94198369c1ce256a" providerId="LiveId" clId="{4F58FB1E-72FB-4D8F-AA65-308CA9F33C3F}" dt="2019-05-12T18:40:41.698" v="5531"/>
        <pc:sldMkLst>
          <pc:docMk/>
          <pc:sldMk cId="0" sldId="275"/>
        </pc:sldMkLst>
      </pc:sldChg>
      <pc:sldChg chg="modSp add modAnim">
        <pc:chgData name="Ivana Akrum" userId="94198369c1ce256a" providerId="LiveId" clId="{4F58FB1E-72FB-4D8F-AA65-308CA9F33C3F}" dt="2019-05-12T18:44:25.016" v="5757" actId="20577"/>
        <pc:sldMkLst>
          <pc:docMk/>
          <pc:sldMk cId="0" sldId="276"/>
        </pc:sldMkLst>
        <pc:spChg chg="mod">
          <ac:chgData name="Ivana Akrum" userId="94198369c1ce256a" providerId="LiveId" clId="{4F58FB1E-72FB-4D8F-AA65-308CA9F33C3F}" dt="2019-05-12T18:44:25.016" v="5757" actId="20577"/>
          <ac:spMkLst>
            <pc:docMk/>
            <pc:sldMk cId="0" sldId="276"/>
            <ac:spMk id="133" creationId="{00000000-0000-0000-0000-000000000000}"/>
          </ac:spMkLst>
        </pc:spChg>
      </pc:sldChg>
      <pc:sldChg chg="add">
        <pc:chgData name="Ivana Akrum" userId="94198369c1ce256a" providerId="LiveId" clId="{4F58FB1E-72FB-4D8F-AA65-308CA9F33C3F}" dt="2019-05-12T18:40:41.698" v="5531"/>
        <pc:sldMkLst>
          <pc:docMk/>
          <pc:sldMk cId="0" sldId="277"/>
        </pc:sldMkLst>
      </pc:sldChg>
      <pc:sldChg chg="modSp add modAnim">
        <pc:chgData name="Ivana Akrum" userId="94198369c1ce256a" providerId="LiveId" clId="{4F58FB1E-72FB-4D8F-AA65-308CA9F33C3F}" dt="2019-05-12T18:44:46.500" v="5767" actId="20577"/>
        <pc:sldMkLst>
          <pc:docMk/>
          <pc:sldMk cId="0" sldId="278"/>
        </pc:sldMkLst>
        <pc:spChg chg="mod">
          <ac:chgData name="Ivana Akrum" userId="94198369c1ce256a" providerId="LiveId" clId="{4F58FB1E-72FB-4D8F-AA65-308CA9F33C3F}" dt="2019-05-12T18:44:46.500" v="5767" actId="20577"/>
          <ac:spMkLst>
            <pc:docMk/>
            <pc:sldMk cId="0" sldId="278"/>
            <ac:spMk id="145" creationId="{00000000-0000-0000-0000-000000000000}"/>
          </ac:spMkLst>
        </pc:spChg>
      </pc:sldChg>
      <pc:sldChg chg="add">
        <pc:chgData name="Ivana Akrum" userId="94198369c1ce256a" providerId="LiveId" clId="{4F58FB1E-72FB-4D8F-AA65-308CA9F33C3F}" dt="2019-05-12T18:40:41.698" v="5531"/>
        <pc:sldMkLst>
          <pc:docMk/>
          <pc:sldMk cId="0" sldId="279"/>
        </pc:sldMkLst>
      </pc:sldChg>
      <pc:sldChg chg="add">
        <pc:chgData name="Ivana Akrum" userId="94198369c1ce256a" providerId="LiveId" clId="{4F58FB1E-72FB-4D8F-AA65-308CA9F33C3F}" dt="2019-05-12T18:40:41.698" v="5531"/>
        <pc:sldMkLst>
          <pc:docMk/>
          <pc:sldMk cId="0" sldId="280"/>
        </pc:sldMkLst>
      </pc:sldChg>
      <pc:sldChg chg="modSp add">
        <pc:chgData name="Ivana Akrum" userId="94198369c1ce256a" providerId="LiveId" clId="{4F58FB1E-72FB-4D8F-AA65-308CA9F33C3F}" dt="2019-05-12T18:47:06.918" v="6135" actId="20577"/>
        <pc:sldMkLst>
          <pc:docMk/>
          <pc:sldMk cId="0" sldId="281"/>
        </pc:sldMkLst>
        <pc:spChg chg="mod">
          <ac:chgData name="Ivana Akrum" userId="94198369c1ce256a" providerId="LiveId" clId="{4F58FB1E-72FB-4D8F-AA65-308CA9F33C3F}" dt="2019-05-12T18:47:06.918" v="6135" actId="20577"/>
          <ac:spMkLst>
            <pc:docMk/>
            <pc:sldMk cId="0" sldId="281"/>
            <ac:spMk id="168" creationId="{00000000-0000-0000-0000-000000000000}"/>
          </ac:spMkLst>
        </pc:spChg>
      </pc:sldChg>
      <pc:sldChg chg="modSp add">
        <pc:chgData name="Ivana Akrum" userId="94198369c1ce256a" providerId="LiveId" clId="{4F58FB1E-72FB-4D8F-AA65-308CA9F33C3F}" dt="2019-05-12T18:42:17.427" v="5565" actId="1076"/>
        <pc:sldMkLst>
          <pc:docMk/>
          <pc:sldMk cId="3615302510" sldId="282"/>
        </pc:sldMkLst>
        <pc:spChg chg="mod">
          <ac:chgData name="Ivana Akrum" userId="94198369c1ce256a" providerId="LiveId" clId="{4F58FB1E-72FB-4D8F-AA65-308CA9F33C3F}" dt="2019-05-12T18:42:17.427" v="5565" actId="1076"/>
          <ac:spMkLst>
            <pc:docMk/>
            <pc:sldMk cId="3615302510" sldId="282"/>
            <ac:spMk id="2" creationId="{474BB332-7EA4-4E06-B5BC-A94A97C46395}"/>
          </ac:spMkLst>
        </pc:spChg>
      </pc:sldChg>
      <pc:sldChg chg="modSp add ord">
        <pc:chgData name="Ivana Akrum" userId="94198369c1ce256a" providerId="LiveId" clId="{4F58FB1E-72FB-4D8F-AA65-308CA9F33C3F}" dt="2019-05-12T18:42:59.975" v="5610" actId="1076"/>
        <pc:sldMkLst>
          <pc:docMk/>
          <pc:sldMk cId="3706237626" sldId="283"/>
        </pc:sldMkLst>
        <pc:spChg chg="mod">
          <ac:chgData name="Ivana Akrum" userId="94198369c1ce256a" providerId="LiveId" clId="{4F58FB1E-72FB-4D8F-AA65-308CA9F33C3F}" dt="2019-05-12T18:42:59.975" v="5610" actId="1076"/>
          <ac:spMkLst>
            <pc:docMk/>
            <pc:sldMk cId="3706237626" sldId="283"/>
            <ac:spMk id="2" creationId="{474BB332-7EA4-4E06-B5BC-A94A97C46395}"/>
          </ac:spMkLst>
        </pc:spChg>
      </pc:sldChg>
    </pc:docChg>
  </pc:docChgLst>
  <pc:docChgLst>
    <pc:chgData name="Ivana Akrum" userId="94198369c1ce256a" providerId="LiveId" clId="{B4844AC5-ADCB-4E11-95C6-85E1993EA4CF}"/>
    <pc:docChg chg="custSel modSld">
      <pc:chgData name="Ivana Akrum" userId="94198369c1ce256a" providerId="LiveId" clId="{B4844AC5-ADCB-4E11-95C6-85E1993EA4CF}" dt="2019-05-27T08:07:37.843" v="14" actId="1076"/>
      <pc:docMkLst>
        <pc:docMk/>
      </pc:docMkLst>
      <pc:sldChg chg="modSp">
        <pc:chgData name="Ivana Akrum" userId="94198369c1ce256a" providerId="LiveId" clId="{B4844AC5-ADCB-4E11-95C6-85E1993EA4CF}" dt="2019-05-27T08:07:37.843" v="14" actId="1076"/>
        <pc:sldMkLst>
          <pc:docMk/>
          <pc:sldMk cId="0" sldId="273"/>
        </pc:sldMkLst>
        <pc:picChg chg="mod">
          <ac:chgData name="Ivana Akrum" userId="94198369c1ce256a" providerId="LiveId" clId="{B4844AC5-ADCB-4E11-95C6-85E1993EA4CF}" dt="2019-05-27T08:07:37.843" v="14" actId="1076"/>
          <ac:picMkLst>
            <pc:docMk/>
            <pc:sldMk cId="0" sldId="273"/>
            <ac:picMk id="107" creationId="{00000000-0000-0000-0000-000000000000}"/>
          </ac:picMkLst>
        </pc:picChg>
      </pc:sldChg>
      <pc:sldChg chg="addSp delSp modSp">
        <pc:chgData name="Ivana Akrum" userId="94198369c1ce256a" providerId="LiveId" clId="{B4844AC5-ADCB-4E11-95C6-85E1993EA4CF}" dt="2019-05-27T08:06:32.503" v="12" actId="14861"/>
        <pc:sldMkLst>
          <pc:docMk/>
          <pc:sldMk cId="0" sldId="280"/>
        </pc:sldMkLst>
        <pc:picChg chg="add del mod">
          <ac:chgData name="Ivana Akrum" userId="94198369c1ce256a" providerId="LiveId" clId="{B4844AC5-ADCB-4E11-95C6-85E1993EA4CF}" dt="2019-05-27T08:05:41.595" v="4" actId="478"/>
          <ac:picMkLst>
            <pc:docMk/>
            <pc:sldMk cId="0" sldId="280"/>
            <ac:picMk id="6" creationId="{E9D94D63-8FAB-48F6-B8F3-4FEF1A7EE15E}"/>
          </ac:picMkLst>
        </pc:picChg>
        <pc:picChg chg="add mod">
          <ac:chgData name="Ivana Akrum" userId="94198369c1ce256a" providerId="LiveId" clId="{B4844AC5-ADCB-4E11-95C6-85E1993EA4CF}" dt="2019-05-27T08:06:32.503" v="12" actId="14861"/>
          <ac:picMkLst>
            <pc:docMk/>
            <pc:sldMk cId="0" sldId="280"/>
            <ac:picMk id="7" creationId="{724DB51D-A4A1-42F4-AE01-CE1F14E47F36}"/>
          </ac:picMkLst>
        </pc:picChg>
        <pc:picChg chg="del">
          <ac:chgData name="Ivana Akrum" userId="94198369c1ce256a" providerId="LiveId" clId="{B4844AC5-ADCB-4E11-95C6-85E1993EA4CF}" dt="2019-05-27T08:05:01.270" v="1" actId="478"/>
          <ac:picMkLst>
            <pc:docMk/>
            <pc:sldMk cId="0" sldId="280"/>
            <ac:picMk id="16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7A11-88E8-4B03-91C0-1AF6B5827FE6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7BEF3-A048-457D-B219-3C2413D678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24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Self-driving cars: pedestrians crossing the street</a:t>
            </a:r>
          </a:p>
          <a:p>
            <a:r>
              <a:rPr lang="en-GB" dirty="0"/>
              <a:t>Digital referees: Who crossed the finish line first</a:t>
            </a:r>
          </a:p>
          <a:p>
            <a:r>
              <a:rPr lang="en-GB" dirty="0"/>
              <a:t>Marketing: How many people at my event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7BEF3-A048-457D-B219-3C2413D678B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509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ecf4cffa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58ecf4cff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ecf4cff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58ecf4cffa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Illumination people wear different clothing of various colours and textures</a:t>
            </a:r>
            <a:endParaRPr/>
          </a:p>
        </p:txBody>
      </p:sp>
      <p:sp>
        <p:nvSpPr>
          <p:cNvPr id="149" name="Google Shape;149;g58ecf4cffa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25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ecf4cffa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58ecf4cff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Illumination people wear different clothing of various colours and 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7BEF3-A048-457D-B219-3C2413D678B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262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NMS = non-maximum suppression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7BEF3-A048-457D-B219-3C2413D678B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r>
              <a:rPr lang="en-GB" dirty="0"/>
              <a:t>: converts set of weak classifiers into a strong one</a:t>
            </a:r>
          </a:p>
          <a:p>
            <a:r>
              <a:rPr lang="en-GB" dirty="0"/>
              <a:t>SVM: support vector machine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7BEF3-A048-457D-B219-3C2413D678B5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63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Self-driving cars: pedestrians crossing the street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Digital referees: Who crossed the finish line first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Marketing: How many people at my event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ecf4cff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58ecf4cff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Left: Inria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Right: Penn-Fudan</a:t>
            </a:r>
            <a:endParaRPr/>
          </a:p>
        </p:txBody>
      </p:sp>
      <p:sp>
        <p:nvSpPr>
          <p:cNvPr id="101" name="Google Shape;101;g58ecf4cff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Illumination people wear different clothing of various colours and textures</a:t>
            </a:r>
            <a:endParaRPr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20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ecf4cff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ecf4cffa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58ecf4cffa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21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ecf4cffa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8ecf4cff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1873-7596-4DFA-871A-CBAF04A5A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DB55-AB83-4C79-93D1-0611A52E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F304-1CDB-4853-872C-5A28954F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2A69-E2DE-491E-8FE7-2C806932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3D7A-EC4B-448E-A5B0-BA656C67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5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697E-91B5-4A1C-BB8A-C3882C49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09D5-771B-4F24-AE51-F65755A74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1B36-7DB7-4697-8A5D-160D09D3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3F77-2149-4CCE-94F7-97592E3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3C5A-2E1F-44C4-BB1D-22674B24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4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5D809-B7A1-418F-B097-29F6E7F0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6FDE-67F4-4D45-BC1F-E5F21889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4876-3B6F-41D0-A2CD-F9EDC13C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FB6-374D-4728-B8CE-4A412CC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94B1-870F-4AA0-A9E2-0D9ED13B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8A21-A6CD-4E4D-8841-2758599A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A080-E279-4797-9995-F07DACF62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F7C5-A733-40A0-AE8E-8396DA0D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65E7-BE06-44E8-B495-08EBA51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E2CB-8995-44FC-A812-21D081DD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0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3DCA-306A-4480-9866-E17D8B46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4E91E-BD5B-4A33-9C9A-AB7B5E76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F2E8-DF76-4317-B921-726A921D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6DD3-1519-40A5-AB7F-AF9D9B90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9915-8FDE-417B-A420-8272CE9B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5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7F6C-7975-4FDB-8185-9C542805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808B-99AD-45F5-BA9F-9681975CB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498C9-5086-4A26-9D54-8386570F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5620D-82C2-4F3C-8F99-2B9A7876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F7E90-88E9-460D-A136-E674C06A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34E65-38D8-4A2F-BE45-05EEB03C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9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80A1-B652-4E6F-AE80-F8F50A2B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B83B-8248-4361-B94F-4BD7F0CA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E0AB-76EB-4AEF-B454-FC7CBD9A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7BA5-8CFF-4CD9-85C2-486120E6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5514A-6714-461E-87B5-9D645C559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4E52C-FC37-457E-93FF-53285A4D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1601D-1268-41FB-B0C1-19D39A69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3D74A-95BD-4EC1-A34C-4C352B7D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6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ECE6-78AC-4A9F-B5C7-19CDD19F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4E719-BAF5-4DB7-9213-C49FE3D2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8FBA-3A16-48BE-8BA1-6B6A6BAC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AA5DC-0F03-4998-B3F8-E83AC29D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2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6339C-877C-4E32-85B1-1D64ED7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63CE7-753F-4B09-9CE6-82FC1083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CA1CC-89A6-4D06-BEA0-4A76AA8D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8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A00F-9AF8-42B6-9227-02B283A2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8B9C-0AF0-45D8-B09B-964AA9DF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6EB42-1E4B-4DDA-8885-3E258154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EFE82-DF9B-498F-8F8D-D060B640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12A72-A8F0-4948-B7B2-3D3B1C99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CB66-E101-437F-9260-BC9B91D0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19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A24A-6E1D-46DB-91CB-C200CB56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BE84-FA4F-411F-BA1E-99B4C8786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24970-FDE6-4B2F-810A-A86E78F66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5AF2-9B19-4C2E-9F3D-703B140F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5A75-55A8-444F-8DEB-DB83F86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A7514-24E9-4436-9125-56869D9F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7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A6211-BAAB-4555-B302-4784068C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6D830-9BCF-463C-8FAA-BFC3E155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E886-2D41-4CCB-8F89-0BA0CAAE5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B8F5-E971-44D6-B474-73537A1115DC}" type="datetimeFigureOut">
              <a:rPr lang="nl-NL" smtClean="0"/>
              <a:t>27-5-2019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F017-3B37-4D05-B455-1EB846FDD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496F-6DC0-49B5-B717-33B2845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A081-BB73-45DF-B0AF-78B2F5B4FB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82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15/11/09/pedestrian-detection-opencv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.inrialpes.fr/data/huma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.upenn.edu/~jshi/ped_htm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5/11/09/pedestrian-detection-openc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ro.uow.edu.au/theses/36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BDAA-3951-4037-90CA-60E3BBA4C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6880"/>
            <a:ext cx="9144000" cy="919163"/>
          </a:xfrm>
        </p:spPr>
        <p:txBody>
          <a:bodyPr/>
          <a:lstStyle/>
          <a:p>
            <a:r>
              <a:rPr lang="en-GB" dirty="0"/>
              <a:t>People detection in images</a:t>
            </a:r>
            <a:endParaRPr lang="nl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154193-4A76-4012-BCC9-86F1E37EA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0950"/>
            <a:ext cx="9144000" cy="461962"/>
          </a:xfrm>
        </p:spPr>
        <p:txBody>
          <a:bodyPr/>
          <a:lstStyle/>
          <a:p>
            <a:r>
              <a:rPr lang="en-GB" dirty="0"/>
              <a:t>By Ivana Akrum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537D-97DE-4A82-ADD3-19B325C42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24" y="2059782"/>
            <a:ext cx="6578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6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60D6-5B21-4F29-9197-9DA3D96A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Classification Algorithms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CE431-C783-4735-A706-7243EF840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Generative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E990-CCC8-4EB0-A3DC-B056E444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 numCol="1"/>
          <a:lstStyle/>
          <a:p>
            <a:r>
              <a:rPr lang="en-GB" dirty="0"/>
              <a:t>Model (template matching) </a:t>
            </a:r>
          </a:p>
          <a:p>
            <a:r>
              <a:rPr lang="en-GB" b="1" dirty="0"/>
              <a:t>I</a:t>
            </a:r>
            <a:r>
              <a:rPr lang="en-GB" dirty="0"/>
              <a:t>mplicit </a:t>
            </a:r>
            <a:r>
              <a:rPr lang="en-GB" b="1" dirty="0"/>
              <a:t>S</a:t>
            </a:r>
            <a:r>
              <a:rPr lang="en-GB" dirty="0"/>
              <a:t>hape </a:t>
            </a:r>
            <a:r>
              <a:rPr lang="en-GB" b="1" dirty="0"/>
              <a:t>M</a:t>
            </a:r>
            <a:r>
              <a:rPr lang="en-GB" dirty="0"/>
              <a:t>odel (ISM)</a:t>
            </a:r>
          </a:p>
          <a:p>
            <a:pPr lvl="1"/>
            <a:r>
              <a:rPr lang="en-GB" dirty="0"/>
              <a:t>Appearance captured in codebook</a:t>
            </a:r>
          </a:p>
          <a:p>
            <a:pPr lvl="1"/>
            <a:r>
              <a:rPr lang="en-GB" dirty="0"/>
              <a:t>Codewords match a feature</a:t>
            </a:r>
          </a:p>
          <a:p>
            <a:pPr lvl="1"/>
            <a:r>
              <a:rPr lang="en-GB" dirty="0"/>
              <a:t>Codewords vote towards 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ED623-97E4-4EEC-86DD-5C8132F2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800" dirty="0"/>
              <a:t>Discriminative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A3DE0-19DE-42AB-9B8D-7A90E853B2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  <a:p>
            <a:r>
              <a:rPr lang="en-GB" dirty="0" err="1"/>
              <a:t>Adaboost</a:t>
            </a:r>
            <a:r>
              <a:rPr lang="en-GB" dirty="0"/>
              <a:t> </a:t>
            </a:r>
          </a:p>
          <a:p>
            <a:r>
              <a:rPr lang="en-GB" dirty="0"/>
              <a:t>Neural Networks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213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2DA-4BDF-4D90-992D-9646CE6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HOG Methods </a:t>
            </a:r>
            <a:r>
              <a:rPr lang="nl-NL" dirty="0"/>
              <a:t>(</a:t>
            </a:r>
            <a:r>
              <a:rPr lang="nl-NL" dirty="0" err="1"/>
              <a:t>Dalal</a:t>
            </a:r>
            <a:r>
              <a:rPr lang="nl-NL" dirty="0"/>
              <a:t> &amp; </a:t>
            </a:r>
            <a:r>
              <a:rPr lang="nl-NL" dirty="0" err="1"/>
              <a:t>Triggs</a:t>
            </a:r>
            <a:r>
              <a:rPr lang="nl-NL" dirty="0"/>
              <a:t>, 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1EC8-200D-482D-86F1-022B0A33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89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Square root gamma compression of each colour channel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gradients for each colour channel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Take largest norm as pixel’s gradient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498CD-6161-47CA-9EF7-A099D556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7" y="5260975"/>
            <a:ext cx="11512406" cy="1050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5EB73A-EF45-4F8A-BAF7-6A1816F2071F}"/>
              </a:ext>
            </a:extLst>
          </p:cNvPr>
          <p:cNvSpPr txBox="1">
            <a:spLocks/>
          </p:cNvSpPr>
          <p:nvPr/>
        </p:nvSpPr>
        <p:spPr>
          <a:xfrm>
            <a:off x="838200" y="1814512"/>
            <a:ext cx="10515600" cy="322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/>
              <a:t>Each pixel calculates a weighted vote for an edge orientation histogram channel. The votes are accumulated into orientation bins over cells.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 vote is equal to the gradient magnitude at the pixel.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DB3BA32-0A6A-4011-B7C0-918B841B6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14513"/>
                <a:ext cx="10515600" cy="3228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/>
                  <a:t>Group cells into larger spatial blocks and contrast each block separately.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/>
                  <a:t>The final descriptor is the vector of all components of the normalised cell responses from all of the blocks in the detection window.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 dirty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GB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GB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DB3BA32-0A6A-4011-B7C0-918B841B6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4513"/>
                <a:ext cx="10515600" cy="3228975"/>
              </a:xfrm>
              <a:prstGeom prst="rect">
                <a:avLst/>
              </a:prstGeom>
              <a:blipFill>
                <a:blip r:embed="rId3"/>
                <a:stretch>
                  <a:fillRect l="-1217" t="-340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19EB-B540-4790-8E30-7D1169E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HOG Metrics </a:t>
            </a:r>
            <a:r>
              <a:rPr lang="nl-NL" dirty="0"/>
              <a:t>(</a:t>
            </a:r>
            <a:r>
              <a:rPr lang="nl-NL" dirty="0" err="1"/>
              <a:t>Dalal</a:t>
            </a:r>
            <a:r>
              <a:rPr lang="nl-NL" dirty="0"/>
              <a:t> &amp; </a:t>
            </a:r>
            <a:r>
              <a:rPr lang="nl-NL" dirty="0" err="1"/>
              <a:t>Triggs</a:t>
            </a:r>
            <a:r>
              <a:rPr lang="nl-NL" dirty="0"/>
              <a:t>, 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F23F-F2F8-49B1-824E-DBD83BB5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False Positives per Windows (10</a:t>
            </a:r>
            <a:r>
              <a:rPr lang="en-GB" baseline="30000" dirty="0"/>
              <a:t>-4</a:t>
            </a:r>
            <a:r>
              <a:rPr lang="en-GB" dirty="0"/>
              <a:t> FPPW)</a:t>
            </a:r>
          </a:p>
          <a:p>
            <a:r>
              <a:rPr lang="en-GB" dirty="0"/>
              <a:t>Detection Error </a:t>
            </a:r>
            <a:r>
              <a:rPr lang="en-GB" dirty="0" err="1"/>
              <a:t>Tradeoff</a:t>
            </a:r>
            <a:r>
              <a:rPr lang="en-GB" dirty="0"/>
              <a:t> (DET)</a:t>
            </a:r>
            <a:r>
              <a:rPr lang="nl-NL" dirty="0"/>
              <a:t> curves (log-log </a:t>
            </a:r>
            <a:r>
              <a:rPr lang="nl-NL" dirty="0" err="1"/>
              <a:t>scale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Miss </a:t>
            </a:r>
            <a:r>
              <a:rPr lang="nl-NL" dirty="0" err="1"/>
              <a:t>rate</a:t>
            </a:r>
            <a:r>
              <a:rPr lang="nl-NL" dirty="0"/>
              <a:t> versus FPPW</a:t>
            </a:r>
          </a:p>
          <a:p>
            <a:pPr lvl="1"/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better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0F932-86F3-47FB-BF63-41486856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537" y="2940951"/>
            <a:ext cx="4284663" cy="35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DC6A-AA03-422D-B1B2-ED0AB4D0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Datasets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8CEAD8-AD94-4C87-B955-12CDC26F29FA}"/>
              </a:ext>
            </a:extLst>
          </p:cNvPr>
          <p:cNvSpPr txBox="1">
            <a:spLocks/>
          </p:cNvSpPr>
          <p:nvPr/>
        </p:nvSpPr>
        <p:spPr>
          <a:xfrm>
            <a:off x="4597400" y="1978025"/>
            <a:ext cx="29972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Surveillance</a:t>
            </a:r>
          </a:p>
          <a:p>
            <a:r>
              <a:rPr lang="nl-NL" dirty="0"/>
              <a:t>USC-B</a:t>
            </a:r>
          </a:p>
          <a:p>
            <a:r>
              <a:rPr lang="nl-NL" dirty="0"/>
              <a:t>CAVIAR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62584A-969E-46DC-83C6-66BC266D8F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9972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General purpose</a:t>
            </a:r>
          </a:p>
          <a:p>
            <a:r>
              <a:rPr lang="nl-NL" dirty="0"/>
              <a:t>MIT</a:t>
            </a:r>
          </a:p>
          <a:p>
            <a:r>
              <a:rPr lang="nl-NL" dirty="0"/>
              <a:t>INRIA</a:t>
            </a:r>
          </a:p>
          <a:p>
            <a:r>
              <a:rPr lang="nl-NL" dirty="0" err="1"/>
              <a:t>Penn-Fudan</a:t>
            </a:r>
            <a:endParaRPr lang="nl-NL" dirty="0"/>
          </a:p>
          <a:p>
            <a:r>
              <a:rPr lang="nl-NL" dirty="0"/>
              <a:t>USC-A</a:t>
            </a:r>
          </a:p>
          <a:p>
            <a:r>
              <a:rPr lang="nl-NL" dirty="0"/>
              <a:t>USC-C</a:t>
            </a:r>
          </a:p>
          <a:p>
            <a:r>
              <a:rPr lang="nl-NL" dirty="0"/>
              <a:t>PASCAL VOC</a:t>
            </a:r>
          </a:p>
          <a:p>
            <a:r>
              <a:rPr lang="nl-NL" dirty="0"/>
              <a:t>H3D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07B724-7941-4FD5-BF9D-549C83FE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200" y="1978025"/>
            <a:ext cx="3403600" cy="4351338"/>
          </a:xfrm>
        </p:spPr>
        <p:txBody>
          <a:bodyPr numCol="1"/>
          <a:lstStyle/>
          <a:p>
            <a:pPr marL="0" indent="0">
              <a:buNone/>
            </a:pPr>
            <a:r>
              <a:rPr lang="en-GB" b="1" dirty="0"/>
              <a:t>Pedestrian detection</a:t>
            </a:r>
          </a:p>
          <a:p>
            <a:r>
              <a:rPr lang="nl-NL" dirty="0" err="1"/>
              <a:t>Caltech</a:t>
            </a:r>
            <a:endParaRPr lang="nl-NL" dirty="0"/>
          </a:p>
          <a:p>
            <a:r>
              <a:rPr lang="nl-NL" dirty="0"/>
              <a:t>TUD</a:t>
            </a:r>
          </a:p>
          <a:p>
            <a:r>
              <a:rPr lang="nl-NL" dirty="0"/>
              <a:t>CVC</a:t>
            </a:r>
          </a:p>
          <a:p>
            <a:r>
              <a:rPr lang="nl-NL" dirty="0"/>
              <a:t>DaimlerChrysler (DC)</a:t>
            </a:r>
          </a:p>
          <a:p>
            <a:r>
              <a:rPr lang="nl-NL" dirty="0"/>
              <a:t>ETH</a:t>
            </a:r>
          </a:p>
        </p:txBody>
      </p:sp>
    </p:spTree>
    <p:extLst>
      <p:ext uri="{BB962C8B-B14F-4D97-AF65-F5344CB8AC3E}">
        <p14:creationId xmlns:p14="http://schemas.microsoft.com/office/powerpoint/2010/main" val="307012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DC6A-AA03-422D-B1B2-ED0AB4D0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Datasets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2FF4-D028-45F8-A60C-E7A700A5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C7F7E-8646-48F6-B5BF-6764A28C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9" y="1016000"/>
            <a:ext cx="6606381" cy="5269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3BFDE-C577-404F-B843-EA917907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581" y="207962"/>
            <a:ext cx="4055544" cy="6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40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A4DB-9EBB-4B19-A4D2-29951509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metrics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F7C48-DFE0-4C06-A5E3-1A82439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Classification/Recognition accuracy</a:t>
                </a:r>
              </a:p>
              <a:p>
                <a:r>
                  <a:rPr lang="en-GB" dirty="0"/>
                  <a:t>Receiver operator characteristic (ROC)</a:t>
                </a:r>
              </a:p>
              <a:p>
                <a:pPr lvl="1"/>
                <a:r>
                  <a:rPr lang="nl-NL" dirty="0"/>
                  <a:t>Trade-off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  <a:r>
                  <a:rPr lang="nl-NL" dirty="0" err="1"/>
                  <a:t>true</a:t>
                </a:r>
                <a:r>
                  <a:rPr lang="nl-NL" dirty="0"/>
                  <a:t> </a:t>
                </a:r>
                <a:r>
                  <a:rPr lang="nl-NL" dirty="0" err="1"/>
                  <a:t>positive</a:t>
                </a:r>
                <a:r>
                  <a:rPr lang="nl-NL" dirty="0"/>
                  <a:t> (TPR)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false</a:t>
                </a:r>
                <a:r>
                  <a:rPr lang="nl-NL" dirty="0"/>
                  <a:t> </a:t>
                </a:r>
                <a:r>
                  <a:rPr lang="nl-NL" dirty="0" err="1"/>
                  <a:t>positive</a:t>
                </a:r>
                <a:r>
                  <a:rPr lang="nl-NL" dirty="0"/>
                  <a:t> </a:t>
                </a:r>
                <a:r>
                  <a:rPr lang="nl-NL" dirty="0" err="1"/>
                  <a:t>rates</a:t>
                </a:r>
                <a:r>
                  <a:rPr lang="nl-NL" dirty="0"/>
                  <a:t> (FPR)</a:t>
                </a:r>
              </a:p>
              <a:p>
                <a:pPr lvl="1"/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𝑟𝑒𝑐𝑜𝑔𝑛𝑖𝑡𝑖𝑜𝑛𝑠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GB" b="0" dirty="0"/>
                  <a:t>		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𝑟𝑒𝑐𝑜𝑔𝑛𝑖𝑡𝑖𝑜𝑛𝑠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endParaRPr lang="en-GB" b="0" dirty="0"/>
              </a:p>
              <a:p>
                <a:pPr lvl="1"/>
                <a:endParaRPr lang="en-GB" b="0" dirty="0"/>
              </a:p>
              <a:p>
                <a:pPr lvl="1"/>
                <a:r>
                  <a:rPr lang="nl-NL" dirty="0"/>
                  <a:t>Miss </a:t>
                </a:r>
                <a:r>
                  <a:rPr lang="nl-NL" dirty="0" err="1"/>
                  <a:t>rate</a:t>
                </a:r>
                <a:r>
                  <a:rPr lang="nl-NL" dirty="0"/>
                  <a:t> (MR) = 1.0 – TPR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F7C48-DFE0-4C06-A5E3-1A82439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8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6360-3177-4F0E-AFFF-82EA837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Implementation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7757-AF5B-4954-8883-34CFFDED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Using cv2 built-in HOG + SVM </a:t>
            </a:r>
            <a:r>
              <a:rPr lang="nl-NL" dirty="0" err="1"/>
              <a:t>implementation</a:t>
            </a:r>
            <a:endParaRPr lang="nl-NL" dirty="0"/>
          </a:p>
          <a:p>
            <a:r>
              <a:rPr lang="nl-NL" dirty="0">
                <a:hlinkClick r:id="rId2"/>
              </a:rPr>
              <a:t>https://www.pyimagesearch.com/2015/11/09/pedestrian-detection-opencv/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803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B332-7EA4-4E06-B5BC-A94A97C4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095" y="2103437"/>
            <a:ext cx="4129809" cy="1325563"/>
          </a:xfrm>
        </p:spPr>
        <p:txBody>
          <a:bodyPr/>
          <a:lstStyle/>
          <a:p>
            <a:r>
              <a:rPr lang="en-GB" dirty="0"/>
              <a:t>Implementation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623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Datasets Original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 i="1"/>
              <a:t>INRIAPerson: </a:t>
            </a:r>
            <a:r>
              <a:rPr lang="nl-NL" u="sng">
                <a:solidFill>
                  <a:schemeClr val="hlink"/>
                </a:solidFill>
                <a:hlinkClick r:id="rId3"/>
              </a:rPr>
              <a:t>http://pascal.inrialpes.fr/data/human/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PennFudanPed: </a:t>
            </a:r>
            <a:r>
              <a:rPr lang="nl-NL" u="sng">
                <a:solidFill>
                  <a:schemeClr val="hlink"/>
                </a:solidFill>
                <a:hlinkClick r:id="rId4"/>
              </a:rPr>
              <a:t>https://www.cis.upenn.edu/~jshi/ped_html/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Colour images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Single- and multiple persons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With- and without overlap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Penn-Fudan 170 positive images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INRIA 288 positive test images, 453 negative test images</a:t>
            </a: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Dataset Final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 dirty="0"/>
              <a:t>Easy, 106 images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 dirty="0" err="1"/>
              <a:t>Negatives</a:t>
            </a:r>
            <a:r>
              <a:rPr lang="nl-NL" dirty="0"/>
              <a:t>, 106 images  </a:t>
            </a:r>
            <a:endParaRPr dirty="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550" y="1860538"/>
            <a:ext cx="3913250" cy="29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963" y="1825625"/>
            <a:ext cx="2294075" cy="305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963" y="1825625"/>
            <a:ext cx="6482600" cy="432174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7732200" y="3375250"/>
            <a:ext cx="17016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B332-7EA4-4E06-B5BC-A94A97C4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82" y="2103437"/>
            <a:ext cx="5673436" cy="1325563"/>
          </a:xfrm>
        </p:spPr>
        <p:txBody>
          <a:bodyPr/>
          <a:lstStyle/>
          <a:p>
            <a:r>
              <a:rPr lang="en-GB" dirty="0"/>
              <a:t>State of the Art Analysis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530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91450" y="374475"/>
            <a:ext cx="10562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Performance methods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Annotations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True positives (TP), false positives (FP)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True negatives (TN), false negatives (FN)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Accuracy = (TP + TN)/(TP + TN + FP + FN)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/>
              <a:t>Percentage of correctly classified samples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4063300"/>
            <a:ext cx="9680200" cy="206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098" y="1700175"/>
            <a:ext cx="3000150" cy="27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39800" y="425400"/>
            <a:ext cx="10351800" cy="622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/>
              <a:t>Selected Implementation Basis</a:t>
            </a:r>
            <a:endParaRPr sz="3600"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5183200" y="1333325"/>
            <a:ext cx="5970900" cy="52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2"/>
          </p:nvPr>
        </p:nvSpPr>
        <p:spPr>
          <a:xfrm>
            <a:off x="839800" y="1449675"/>
            <a:ext cx="3932100" cy="4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Pedestrian Detection OpenCV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 u="sng">
                <a:solidFill>
                  <a:schemeClr val="hlink"/>
                </a:solidFill>
                <a:hlinkClick r:id="rId3"/>
              </a:rPr>
              <a:t>https://www.pyimagesearch.com/2015/11/09/pedestrian-detection-opencv/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pre-trained HOG + Linear SVM model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 sz="2000"/>
              <a:t>Dalal &amp; Triggs, 2005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NL" sz="2000"/>
              <a:t>“Implementation of HOG (Histogram of Oriented Gradients) descriptor and object detector, the HOG descriptor algorithm introduced by Navneet Dalal and Bill Triggs” - OpenCV Documentation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200" y="1333325"/>
            <a:ext cx="59709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6375" y="1333325"/>
            <a:ext cx="592455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Implementation Adjustments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/>
              <a:t>Set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easy images, </a:t>
            </a:r>
            <a:r>
              <a:rPr lang="nl-NL" dirty="0" err="1"/>
              <a:t>negative</a:t>
            </a:r>
            <a:r>
              <a:rPr lang="nl-NL" dirty="0"/>
              <a:t> images,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annotations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 err="1"/>
              <a:t>Parse</a:t>
            </a:r>
            <a:r>
              <a:rPr lang="nl-NL" dirty="0"/>
              <a:t> </a:t>
            </a:r>
            <a:r>
              <a:rPr lang="nl-NL" dirty="0" err="1"/>
              <a:t>annotation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files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true</a:t>
            </a:r>
            <a:r>
              <a:rPr lang="nl-NL" dirty="0"/>
              <a:t> box </a:t>
            </a:r>
            <a:r>
              <a:rPr lang="nl-NL" dirty="0" err="1"/>
              <a:t>dimensions</a:t>
            </a:r>
            <a:endParaRPr lang="nl-NL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intersection</a:t>
            </a:r>
            <a:r>
              <a:rPr lang="nl-NL" dirty="0"/>
              <a:t> of </a:t>
            </a:r>
            <a:r>
              <a:rPr lang="nl-NL" dirty="0" err="1"/>
              <a:t>union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compare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against</a:t>
            </a:r>
            <a:r>
              <a:rPr lang="nl-NL" dirty="0"/>
              <a:t> found </a:t>
            </a:r>
            <a:r>
              <a:rPr lang="nl-NL" dirty="0" err="1"/>
              <a:t>boxes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 err="1"/>
              <a:t>Calculate</a:t>
            </a:r>
            <a:r>
              <a:rPr lang="nl-NL" dirty="0"/>
              <a:t> performance </a:t>
            </a:r>
            <a:r>
              <a:rPr lang="nl-NL" dirty="0" err="1"/>
              <a:t>metrics</a:t>
            </a:r>
            <a:r>
              <a:rPr lang="nl-NL" dirty="0"/>
              <a:t> (</a:t>
            </a:r>
            <a:r>
              <a:rPr lang="nl-NL" dirty="0" err="1"/>
              <a:t>tp</a:t>
            </a:r>
            <a:r>
              <a:rPr lang="nl-NL" dirty="0"/>
              <a:t>, </a:t>
            </a:r>
            <a:r>
              <a:rPr lang="nl-NL" dirty="0" err="1"/>
              <a:t>fp</a:t>
            </a:r>
            <a:r>
              <a:rPr lang="nl-NL" dirty="0"/>
              <a:t>, </a:t>
            </a:r>
            <a:r>
              <a:rPr lang="nl-NL" dirty="0" err="1"/>
              <a:t>tn</a:t>
            </a:r>
            <a:r>
              <a:rPr lang="nl-NL" dirty="0"/>
              <a:t>, </a:t>
            </a:r>
            <a:r>
              <a:rPr lang="nl-NL" dirty="0" err="1"/>
              <a:t>fn</a:t>
            </a:r>
            <a:r>
              <a:rPr lang="nl-NL" dirty="0"/>
              <a:t>) 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Experiment Goal 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 u="sng"/>
              <a:t>Research Question</a:t>
            </a:r>
            <a:endParaRPr u="sng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“</a:t>
            </a:r>
            <a:r>
              <a:rPr lang="nl-NL" b="1" i="1"/>
              <a:t>Can the Histogram of Gradients method in combination with a linear SVM be used to accurately detect people in images?</a:t>
            </a:r>
            <a:r>
              <a:rPr lang="nl-NL"/>
              <a:t>”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Hypothesis: </a:t>
            </a:r>
            <a:r>
              <a:rPr lang="nl-NL" i="1"/>
              <a:t>The HOG method in combination with a linear SVM can accurately detect people in ‘easy’ images</a:t>
            </a:r>
            <a:r>
              <a:rPr lang="nl-NL"/>
              <a:t>.</a:t>
            </a:r>
            <a:endParaRPr/>
          </a:p>
          <a:p>
            <a:pPr marL="685800" lvl="1" indent="-292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nl-NL"/>
              <a:t>Easy: little occlusion, little noise.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Experiment Set-up 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dirty="0"/>
              <a:t>Test </a:t>
            </a:r>
            <a:r>
              <a:rPr lang="nl-NL" dirty="0" err="1"/>
              <a:t>the</a:t>
            </a:r>
            <a:r>
              <a:rPr lang="nl-NL" dirty="0"/>
              <a:t> HOG detector </a:t>
            </a:r>
            <a:r>
              <a:rPr lang="nl-NL" dirty="0" err="1"/>
              <a:t>against</a:t>
            </a:r>
            <a:r>
              <a:rPr lang="nl-NL" dirty="0"/>
              <a:t> images of IRIA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Penn-Fudan</a:t>
            </a:r>
            <a:r>
              <a:rPr lang="nl-NL" dirty="0"/>
              <a:t> datasets of </a:t>
            </a:r>
            <a:r>
              <a:rPr lang="nl-NL" dirty="0" err="1"/>
              <a:t>differing</a:t>
            </a:r>
            <a:r>
              <a:rPr lang="nl-NL" dirty="0"/>
              <a:t> </a:t>
            </a:r>
            <a:r>
              <a:rPr lang="nl-NL" dirty="0" err="1"/>
              <a:t>difficulties</a:t>
            </a:r>
            <a:r>
              <a:rPr lang="nl-NL" dirty="0"/>
              <a:t>. </a:t>
            </a:r>
            <a:endParaRPr u="sng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dirty="0" err="1"/>
              <a:t>Create</a:t>
            </a:r>
            <a:r>
              <a:rPr lang="nl-NL" dirty="0"/>
              <a:t> a dataset of easy images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IRIA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Penn-Fudan</a:t>
            </a:r>
            <a:r>
              <a:rPr lang="nl-NL" dirty="0"/>
              <a:t> datasets.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positives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positives</a:t>
            </a:r>
            <a:r>
              <a:rPr lang="nl-NL" dirty="0"/>
              <a:t>, </a:t>
            </a:r>
            <a:r>
              <a:rPr lang="nl-NL" dirty="0" err="1"/>
              <a:t>true</a:t>
            </a:r>
            <a:r>
              <a:rPr lang="nl-NL" dirty="0"/>
              <a:t> </a:t>
            </a:r>
            <a:r>
              <a:rPr lang="nl-NL" dirty="0" err="1"/>
              <a:t>negatives</a:t>
            </a:r>
            <a:r>
              <a:rPr lang="nl-NL" dirty="0"/>
              <a:t>,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negatives</a:t>
            </a:r>
            <a:r>
              <a:rPr lang="nl-NL" dirty="0"/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True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Rates</a:t>
            </a:r>
            <a:r>
              <a:rPr lang="nl-NL" dirty="0"/>
              <a:t>. </a:t>
            </a:r>
            <a:endParaRPr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accuracy</a:t>
            </a:r>
            <a:r>
              <a:rPr lang="nl-NL" dirty="0"/>
              <a:t> score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91450" y="374475"/>
            <a:ext cx="10562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Performance methods (Reminder)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 err="1"/>
              <a:t>Annotations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/>
              <a:t>True </a:t>
            </a:r>
            <a:r>
              <a:rPr lang="nl-NL" dirty="0" err="1"/>
              <a:t>positives</a:t>
            </a:r>
            <a:r>
              <a:rPr lang="nl-NL" dirty="0"/>
              <a:t> (TP),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positives</a:t>
            </a:r>
            <a:r>
              <a:rPr lang="nl-NL" dirty="0"/>
              <a:t> (FP)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/>
              <a:t>True </a:t>
            </a:r>
            <a:r>
              <a:rPr lang="nl-NL" dirty="0" err="1"/>
              <a:t>negatives</a:t>
            </a:r>
            <a:r>
              <a:rPr lang="nl-NL" dirty="0"/>
              <a:t> (TN),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negatives</a:t>
            </a:r>
            <a:r>
              <a:rPr lang="nl-NL" dirty="0"/>
              <a:t> (FN)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 err="1"/>
              <a:t>Accuracy</a:t>
            </a:r>
            <a:r>
              <a:rPr lang="nl-NL" dirty="0"/>
              <a:t> = (TP + TN)/(TP + TN + FP + FN)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/>
              <a:t>Percentage of </a:t>
            </a:r>
            <a:r>
              <a:rPr lang="nl-NL" dirty="0" err="1"/>
              <a:t>correctly</a:t>
            </a:r>
            <a:r>
              <a:rPr lang="nl-NL" dirty="0"/>
              <a:t> </a:t>
            </a:r>
            <a:r>
              <a:rPr lang="nl-NL" dirty="0" err="1"/>
              <a:t>classified</a:t>
            </a:r>
            <a:r>
              <a:rPr lang="nl-NL" dirty="0"/>
              <a:t> samples</a:t>
            </a: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4063300"/>
            <a:ext cx="9680200" cy="206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098" y="1700175"/>
            <a:ext cx="3000150" cy="27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 dirty="0" err="1"/>
              <a:t>Results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nl-NL" dirty="0" err="1"/>
              <a:t>Accuracy</a:t>
            </a:r>
            <a:r>
              <a:rPr lang="nl-NL" dirty="0"/>
              <a:t> = 72.28%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/>
              <a:t>True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78.62%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33.54%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61" name="Google Shape;161;p22"/>
          <p:cNvGraphicFramePr/>
          <p:nvPr>
            <p:extLst>
              <p:ext uri="{D42A27DB-BD31-4B8C-83A1-F6EECF244321}">
                <p14:modId xmlns:p14="http://schemas.microsoft.com/office/powerpoint/2010/main" val="1894844856"/>
              </p:ext>
            </p:extLst>
          </p:nvPr>
        </p:nvGraphicFramePr>
        <p:xfrm>
          <a:off x="915100" y="3590750"/>
          <a:ext cx="4999125" cy="2586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b="1" dirty="0" err="1"/>
                        <a:t>Detected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b="1"/>
                        <a:t>True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Positives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Negatives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Positives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/>
                        <a:t>114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/>
                        <a:t>53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 err="1"/>
                        <a:t>Negatives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/>
                        <a:t>31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dirty="0"/>
                        <a:t>105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24DB51D-A4A1-42F4-AE01-CE1F14E4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125" y="1690688"/>
            <a:ext cx="6006906" cy="448627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nl-NL"/>
              <a:t>Conclusions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pc="-1" dirty="0">
                <a:solidFill>
                  <a:srgbClr val="000000"/>
                </a:solidFill>
              </a:rPr>
              <a:t>Decent </a:t>
            </a:r>
            <a:r>
              <a:rPr lang="nl-NL" spc="-1" dirty="0" err="1">
                <a:solidFill>
                  <a:srgbClr val="000000"/>
                </a:solidFill>
              </a:rPr>
              <a:t>accuracy</a:t>
            </a:r>
            <a:r>
              <a:rPr lang="nl-NL" spc="-1" dirty="0">
                <a:solidFill>
                  <a:srgbClr val="000000"/>
                </a:solidFill>
              </a:rPr>
              <a:t> (72%), </a:t>
            </a:r>
            <a:r>
              <a:rPr lang="nl-NL" spc="-1" dirty="0" err="1">
                <a:solidFill>
                  <a:srgbClr val="000000"/>
                </a:solidFill>
              </a:rPr>
              <a:t>specifically</a:t>
            </a:r>
            <a:r>
              <a:rPr lang="nl-NL" spc="-1" dirty="0">
                <a:solidFill>
                  <a:srgbClr val="000000"/>
                </a:solidFill>
              </a:rPr>
              <a:t>: 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pc="-1" dirty="0" err="1">
                <a:solidFill>
                  <a:srgbClr val="000000"/>
                </a:solidFill>
              </a:rPr>
              <a:t>Good</a:t>
            </a:r>
            <a:r>
              <a:rPr lang="nl-NL" spc="-1" dirty="0">
                <a:solidFill>
                  <a:srgbClr val="000000"/>
                </a:solidFill>
              </a:rPr>
              <a:t> at </a:t>
            </a:r>
            <a:r>
              <a:rPr lang="nl-NL" spc="-1" dirty="0" err="1">
                <a:solidFill>
                  <a:srgbClr val="000000"/>
                </a:solidFill>
              </a:rPr>
              <a:t>detecting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humans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when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they</a:t>
            </a:r>
            <a:r>
              <a:rPr lang="nl-NL" spc="-1" dirty="0">
                <a:solidFill>
                  <a:srgbClr val="000000"/>
                </a:solidFill>
              </a:rPr>
              <a:t> are </a:t>
            </a:r>
            <a:r>
              <a:rPr lang="nl-NL" spc="-1" dirty="0" err="1">
                <a:solidFill>
                  <a:srgbClr val="000000"/>
                </a:solidFill>
              </a:rPr>
              <a:t>there</a:t>
            </a:r>
            <a:r>
              <a:rPr lang="nl-NL" spc="-1" dirty="0">
                <a:solidFill>
                  <a:srgbClr val="000000"/>
                </a:solidFill>
              </a:rPr>
              <a:t> (</a:t>
            </a:r>
            <a:r>
              <a:rPr lang="nl-NL" spc="-1" dirty="0" err="1">
                <a:solidFill>
                  <a:srgbClr val="000000"/>
                </a:solidFill>
              </a:rPr>
              <a:t>reasonably</a:t>
            </a:r>
            <a:r>
              <a:rPr lang="nl-NL" spc="-1" dirty="0">
                <a:solidFill>
                  <a:srgbClr val="000000"/>
                </a:solidFill>
              </a:rPr>
              <a:t> high TPR).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pc="-1" dirty="0">
                <a:solidFill>
                  <a:srgbClr val="000000"/>
                </a:solidFill>
              </a:rPr>
              <a:t>Will </a:t>
            </a:r>
            <a:r>
              <a:rPr lang="nl-NL" spc="-1" dirty="0" err="1">
                <a:solidFill>
                  <a:srgbClr val="000000"/>
                </a:solidFill>
              </a:rPr>
              <a:t>sporadically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detect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other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objects</a:t>
            </a:r>
            <a:r>
              <a:rPr lang="nl-NL" spc="-1" dirty="0">
                <a:solidFill>
                  <a:srgbClr val="000000"/>
                </a:solidFill>
              </a:rPr>
              <a:t> as </a:t>
            </a:r>
            <a:r>
              <a:rPr lang="nl-NL" spc="-1" dirty="0" err="1">
                <a:solidFill>
                  <a:srgbClr val="000000"/>
                </a:solidFill>
              </a:rPr>
              <a:t>humans</a:t>
            </a:r>
            <a:r>
              <a:rPr lang="nl-NL" spc="-1" dirty="0">
                <a:solidFill>
                  <a:srgbClr val="000000"/>
                </a:solidFill>
              </a:rPr>
              <a:t> (FPR </a:t>
            </a:r>
            <a:r>
              <a:rPr lang="nl-NL" spc="-1" dirty="0" err="1">
                <a:solidFill>
                  <a:srgbClr val="000000"/>
                </a:solidFill>
              </a:rPr>
              <a:t>could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still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be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lower</a:t>
            </a:r>
            <a:r>
              <a:rPr lang="nl-NL" spc="-1" dirty="0">
                <a:solidFill>
                  <a:srgbClr val="000000"/>
                </a:solidFill>
              </a:rPr>
              <a:t>).</a:t>
            </a:r>
          </a:p>
          <a:p>
            <a:pPr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pc="-1" dirty="0">
                <a:solidFill>
                  <a:srgbClr val="000000"/>
                </a:solidFill>
              </a:rPr>
              <a:t>Works </a:t>
            </a:r>
            <a:r>
              <a:rPr lang="nl-NL" spc="-1" dirty="0" err="1">
                <a:solidFill>
                  <a:srgbClr val="000000"/>
                </a:solidFill>
              </a:rPr>
              <a:t>better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with</a:t>
            </a:r>
            <a:r>
              <a:rPr lang="nl-NL" spc="-1" dirty="0">
                <a:solidFill>
                  <a:srgbClr val="000000"/>
                </a:solidFill>
              </a:rPr>
              <a:t> smaller images. </a:t>
            </a:r>
            <a:r>
              <a:rPr lang="nl-NL" spc="-1" dirty="0" err="1">
                <a:solidFill>
                  <a:srgbClr val="000000"/>
                </a:solidFill>
              </a:rPr>
              <a:t>Resizing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the</a:t>
            </a:r>
            <a:r>
              <a:rPr lang="nl-NL" spc="-1" dirty="0">
                <a:solidFill>
                  <a:srgbClr val="000000"/>
                </a:solidFill>
              </a:rPr>
              <a:t> </a:t>
            </a:r>
            <a:r>
              <a:rPr lang="nl-NL" spc="-1" dirty="0" err="1">
                <a:solidFill>
                  <a:srgbClr val="000000"/>
                </a:solidFill>
              </a:rPr>
              <a:t>positive</a:t>
            </a:r>
            <a:r>
              <a:rPr lang="nl-NL" spc="-1" dirty="0">
                <a:solidFill>
                  <a:srgbClr val="000000"/>
                </a:solidFill>
              </a:rPr>
              <a:t> images </a:t>
            </a:r>
            <a:r>
              <a:rPr lang="nl-NL" spc="-1" dirty="0" err="1">
                <a:solidFill>
                  <a:srgbClr val="000000"/>
                </a:solidFill>
              </a:rPr>
              <a:t>requires</a:t>
            </a:r>
            <a:r>
              <a:rPr lang="nl-NL" spc="-1" dirty="0">
                <a:solidFill>
                  <a:srgbClr val="000000"/>
                </a:solidFill>
              </a:rPr>
              <a:t> new </a:t>
            </a:r>
            <a:r>
              <a:rPr lang="nl-NL" spc="-1" dirty="0" err="1">
                <a:solidFill>
                  <a:srgbClr val="000000"/>
                </a:solidFill>
              </a:rPr>
              <a:t>annotations</a:t>
            </a:r>
            <a:r>
              <a:rPr lang="nl-NL" spc="-1" dirty="0">
                <a:solidFill>
                  <a:srgbClr val="000000"/>
                </a:solidFill>
              </a:rPr>
              <a:t>, </a:t>
            </a:r>
            <a:r>
              <a:rPr lang="nl-NL" spc="-1" dirty="0" err="1">
                <a:solidFill>
                  <a:srgbClr val="000000"/>
                </a:solidFill>
              </a:rPr>
              <a:t>however</a:t>
            </a:r>
            <a:r>
              <a:rPr lang="nl-NL" spc="-1" dirty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08D-226E-4555-A046-151CFB2C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0A62-A8C9-4629-BE81-DB82E51C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Nguyen, D. T. (2012). </a:t>
            </a:r>
            <a:r>
              <a:rPr lang="en-US" i="1" dirty="0"/>
              <a:t>Human detection from images and videos</a:t>
            </a:r>
            <a:r>
              <a:rPr lang="en-US" dirty="0"/>
              <a:t> (Doctor of Philosophy thesis). University of Wollongong. Retrieved March 24, 2019, from </a:t>
            </a:r>
            <a:r>
              <a:rPr lang="en-US" dirty="0">
                <a:hlinkClick r:id="rId2"/>
              </a:rPr>
              <a:t>http://ro.uow.edu.au/theses/3665</a:t>
            </a:r>
            <a:endParaRPr lang="en-US" dirty="0"/>
          </a:p>
          <a:p>
            <a:r>
              <a:rPr lang="nl-NL" dirty="0"/>
              <a:t>Nguyen, D. T., Li, W., &amp; </a:t>
            </a:r>
            <a:r>
              <a:rPr lang="nl-NL" dirty="0" err="1"/>
              <a:t>Ogunbona</a:t>
            </a:r>
            <a:r>
              <a:rPr lang="nl-NL" dirty="0"/>
              <a:t>, P. O. (2016). Human </a:t>
            </a:r>
            <a:r>
              <a:rPr lang="nl-NL" dirty="0" err="1"/>
              <a:t>detection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images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videos</a:t>
            </a:r>
            <a:r>
              <a:rPr lang="nl-NL" dirty="0"/>
              <a:t>: A survey. </a:t>
            </a:r>
            <a:r>
              <a:rPr lang="nl-NL" i="1" dirty="0" err="1"/>
              <a:t>Pattern</a:t>
            </a:r>
            <a:r>
              <a:rPr lang="nl-NL" i="1" dirty="0"/>
              <a:t> </a:t>
            </a:r>
            <a:r>
              <a:rPr lang="nl-NL" i="1" dirty="0" err="1"/>
              <a:t>Recognition</a:t>
            </a:r>
            <a:r>
              <a:rPr lang="nl-NL" i="1" dirty="0"/>
              <a:t>,</a:t>
            </a:r>
            <a:r>
              <a:rPr lang="nl-NL" dirty="0"/>
              <a:t> </a:t>
            </a:r>
            <a:r>
              <a:rPr lang="nl-NL" i="1" dirty="0"/>
              <a:t>51</a:t>
            </a:r>
            <a:r>
              <a:rPr lang="nl-NL" dirty="0"/>
              <a:t>, 148-175. doi:10.1016/j.patcog.2015.08.027</a:t>
            </a:r>
          </a:p>
          <a:p>
            <a:r>
              <a:rPr lang="en-US" dirty="0" err="1"/>
              <a:t>Gavrila</a:t>
            </a:r>
            <a:r>
              <a:rPr lang="en-US" dirty="0"/>
              <a:t>, D., &amp; </a:t>
            </a:r>
            <a:r>
              <a:rPr lang="en-US" dirty="0" err="1"/>
              <a:t>Philomin</a:t>
            </a:r>
            <a:r>
              <a:rPr lang="en-US" dirty="0"/>
              <a:t>, V. (1999). Real-time object detection for "smart" vehicles. </a:t>
            </a:r>
            <a:r>
              <a:rPr lang="en-US" i="1" dirty="0"/>
              <a:t>Proceedings of the Seventh IEEE International Conference on Computer Vision</a:t>
            </a:r>
            <a:r>
              <a:rPr lang="en-US" dirty="0"/>
              <a:t>. doi:10.1109/iccv.1999.791202</a:t>
            </a:r>
          </a:p>
          <a:p>
            <a:r>
              <a:rPr lang="nl-NL" dirty="0"/>
              <a:t>Mu, Y., </a:t>
            </a:r>
            <a:r>
              <a:rPr lang="nl-NL" dirty="0" err="1"/>
              <a:t>Yan</a:t>
            </a:r>
            <a:r>
              <a:rPr lang="nl-NL" dirty="0"/>
              <a:t>, S., </a:t>
            </a:r>
            <a:r>
              <a:rPr lang="nl-NL" dirty="0" err="1"/>
              <a:t>Liu</a:t>
            </a:r>
            <a:r>
              <a:rPr lang="nl-NL" dirty="0"/>
              <a:t>, Y., </a:t>
            </a:r>
            <a:r>
              <a:rPr lang="nl-NL" dirty="0" err="1"/>
              <a:t>Huang</a:t>
            </a:r>
            <a:r>
              <a:rPr lang="nl-NL" dirty="0"/>
              <a:t>, T., &amp; </a:t>
            </a:r>
            <a:r>
              <a:rPr lang="nl-NL" dirty="0" err="1"/>
              <a:t>Zhou</a:t>
            </a:r>
            <a:r>
              <a:rPr lang="nl-NL" dirty="0"/>
              <a:t>, B. (2008). </a:t>
            </a:r>
            <a:r>
              <a:rPr lang="nl-NL" dirty="0" err="1"/>
              <a:t>Discriminative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human </a:t>
            </a:r>
            <a:r>
              <a:rPr lang="nl-NL" dirty="0" err="1"/>
              <a:t>detection</a:t>
            </a:r>
            <a:r>
              <a:rPr lang="nl-NL" dirty="0"/>
              <a:t> in personal album. </a:t>
            </a:r>
            <a:r>
              <a:rPr lang="nl-NL" i="1" dirty="0"/>
              <a:t>2008 IEEE Conference on Computer </a:t>
            </a:r>
            <a:r>
              <a:rPr lang="nl-NL" i="1" dirty="0" err="1"/>
              <a:t>Vision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Pattern</a:t>
            </a:r>
            <a:r>
              <a:rPr lang="nl-NL" i="1" dirty="0"/>
              <a:t> </a:t>
            </a:r>
            <a:r>
              <a:rPr lang="nl-NL" i="1" dirty="0" err="1"/>
              <a:t>Recognition</a:t>
            </a:r>
            <a:r>
              <a:rPr lang="nl-NL" dirty="0"/>
              <a:t>. doi:10.1109/cvpr.2008.4587800 </a:t>
            </a:r>
          </a:p>
          <a:p>
            <a:r>
              <a:rPr lang="en-US" dirty="0" err="1"/>
              <a:t>Dalal</a:t>
            </a:r>
            <a:r>
              <a:rPr lang="en-US" dirty="0"/>
              <a:t>, N., &amp; </a:t>
            </a:r>
            <a:r>
              <a:rPr lang="en-US" dirty="0" err="1"/>
              <a:t>Triggs</a:t>
            </a:r>
            <a:r>
              <a:rPr lang="en-US" dirty="0"/>
              <a:t>, B. (2005). Histograms of Oriented Gradients for Human Detection. In </a:t>
            </a:r>
            <a:r>
              <a:rPr lang="en-US" i="1" dirty="0"/>
              <a:t>Proceedings of the 2005 IEEE Computer Society Conference on Computer Vision and Pattern Recognition (CVPR'05)</a:t>
            </a:r>
            <a:r>
              <a:rPr lang="en-US" dirty="0"/>
              <a:t> (Vol. 1). Washington, DC. http://dx.doi.org/10.1109/CVPR.2005.177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09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3708-D59F-4383-A347-5FCA2339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Applications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4DE2-C651-4DA0-98EC-DB50C7C7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360000"/>
          <a:lstStyle/>
          <a:p>
            <a:pPr algn="ctr"/>
            <a:r>
              <a:rPr lang="en-GB" dirty="0"/>
              <a:t>Self-driving cars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Digital referees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Marketing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08CC9D-DC73-4D7F-A023-3DA9E3EE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045746"/>
            <a:ext cx="2865120" cy="1911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0E3FB-D0F8-4E5A-875C-35DACF86F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4" y="2747963"/>
            <a:ext cx="2312751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4F6A4C-D232-4F5E-ACEC-8092F9A68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80" y="2747963"/>
            <a:ext cx="286512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765E-248E-45A0-84D1-463916A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Challenges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B7EF-BDC0-4AA8-B999-19F411F3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 spcCol="720000"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Illumination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Noise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Angle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Pose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1E8A3-C16C-459E-AFD4-456ED295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10" y="2407113"/>
            <a:ext cx="1780258" cy="1739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9C286A-B89F-4AB8-8A96-E4C024E41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12" y="2650428"/>
            <a:ext cx="1778405" cy="1221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45C7B8-AFCA-4A64-9FAB-14F7E5042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9797"/>
            <a:ext cx="1778405" cy="17784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EF41F8-2DA5-414A-A780-A1ACD34DC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968" y="2650428"/>
            <a:ext cx="966884" cy="14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E4B-4EE1-4F7E-BC9F-5443BDBC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First Solution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CAF7-6B42-4459-BF78-6BBA2222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Scan image with a “window”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Classify each window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Merge neighbouring windows (NMS)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21FEB-1ECE-4BB1-A94C-0FAB9A8C0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50" y="1519821"/>
            <a:ext cx="4958187" cy="497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CB93B-34E7-4A90-A6EC-0B567BDC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77" b="965"/>
          <a:stretch/>
        </p:blipFill>
        <p:spPr>
          <a:xfrm>
            <a:off x="6869021" y="1514767"/>
            <a:ext cx="5011843" cy="497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27AF-0D55-4B41-9642-7A6AB4DC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State-of-the-Art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6B81-9AF6-45FB-B06D-E4E2E62F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Template matching </a:t>
            </a:r>
            <a:r>
              <a:rPr lang="nl-NL" dirty="0"/>
              <a:t>(</a:t>
            </a:r>
            <a:r>
              <a:rPr lang="nl-NL" dirty="0" err="1"/>
              <a:t>Gavrila</a:t>
            </a:r>
            <a:r>
              <a:rPr lang="nl-NL" dirty="0"/>
              <a:t> &amp; </a:t>
            </a:r>
            <a:r>
              <a:rPr lang="nl-NL" dirty="0" err="1"/>
              <a:t>Philomin</a:t>
            </a:r>
            <a:r>
              <a:rPr lang="nl-NL" dirty="0"/>
              <a:t>, 1999)</a:t>
            </a:r>
            <a:endParaRPr lang="en-GB" dirty="0"/>
          </a:p>
          <a:p>
            <a:r>
              <a:rPr lang="en-GB" dirty="0"/>
              <a:t>Histogram of oriented gradients (HOG)</a:t>
            </a:r>
          </a:p>
          <a:p>
            <a:r>
              <a:rPr lang="en-GB" dirty="0"/>
              <a:t>Local binary pattern (LBP)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18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9553-911F-473B-9DB0-457C45BC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Template matching </a:t>
            </a:r>
            <a:r>
              <a:rPr lang="nl-NL" dirty="0"/>
              <a:t>(</a:t>
            </a:r>
            <a:r>
              <a:rPr lang="nl-NL" dirty="0" err="1"/>
              <a:t>Gavrila</a:t>
            </a:r>
            <a:r>
              <a:rPr lang="nl-NL" dirty="0"/>
              <a:t> &amp; </a:t>
            </a:r>
            <a:r>
              <a:rPr lang="nl-NL" dirty="0" err="1"/>
              <a:t>Philomin</a:t>
            </a:r>
            <a:r>
              <a:rPr lang="nl-NL" dirty="0"/>
              <a:t>, 1999)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27FE-8A75-4E62-A2B9-90B6EC4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Pixel level edge-based features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</a:t>
            </a:r>
            <a:r>
              <a:rPr lang="nl-NL" dirty="0" err="1"/>
              <a:t>orientation</a:t>
            </a:r>
            <a:r>
              <a:rPr lang="nl-NL" dirty="0"/>
              <a:t> , </a:t>
            </a:r>
            <a:r>
              <a:rPr lang="nl-NL" dirty="0" err="1"/>
              <a:t>and</a:t>
            </a:r>
            <a:r>
              <a:rPr lang="nl-NL" dirty="0"/>
              <a:t>/or magnitude</a:t>
            </a:r>
          </a:p>
          <a:p>
            <a:pPr lvl="1"/>
            <a:r>
              <a:rPr lang="nl-NL" dirty="0" err="1"/>
              <a:t>Individual</a:t>
            </a:r>
            <a:r>
              <a:rPr lang="nl-NL" dirty="0"/>
              <a:t> pixels</a:t>
            </a:r>
          </a:p>
          <a:p>
            <a:r>
              <a:rPr lang="nl-NL" dirty="0" err="1"/>
              <a:t>Location</a:t>
            </a:r>
            <a:r>
              <a:rPr lang="nl-NL" dirty="0"/>
              <a:t> =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nearest</a:t>
            </a:r>
            <a:r>
              <a:rPr lang="nl-NL" dirty="0"/>
              <a:t> pixel on a template</a:t>
            </a:r>
          </a:p>
          <a:p>
            <a:r>
              <a:rPr lang="nl-NL" dirty="0" err="1"/>
              <a:t>Sensitive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</a:t>
            </a:r>
          </a:p>
          <a:p>
            <a:r>
              <a:rPr lang="nl-NL" dirty="0"/>
              <a:t>Pose-</a:t>
            </a:r>
            <a:r>
              <a:rPr lang="nl-NL" dirty="0" err="1"/>
              <a:t>specific</a:t>
            </a:r>
            <a:r>
              <a:rPr lang="nl-NL" dirty="0"/>
              <a:t> (</a:t>
            </a:r>
            <a:r>
              <a:rPr lang="nl-NL" dirty="0" err="1"/>
              <a:t>computationally</a:t>
            </a:r>
            <a:r>
              <a:rPr lang="nl-NL" dirty="0"/>
              <a:t> heavy)</a:t>
            </a:r>
          </a:p>
          <a:p>
            <a:r>
              <a:rPr lang="nl-NL" dirty="0"/>
              <a:t>Templates in tree </a:t>
            </a:r>
            <a:r>
              <a:rPr lang="nl-NL" dirty="0" err="1"/>
              <a:t>structure</a:t>
            </a:r>
            <a:r>
              <a:rPr lang="nl-N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E3B2F-3FA4-4964-AFBB-514D9FD8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12" y="3623556"/>
            <a:ext cx="3024387" cy="26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9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A7FD-F7A1-435A-8EB5-3A82996E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</a:t>
            </a:r>
            <a:r>
              <a:rPr lang="en-GB" dirty="0"/>
              <a:t>istogram of </a:t>
            </a:r>
            <a:r>
              <a:rPr lang="en-GB" b="1" dirty="0"/>
              <a:t>o</a:t>
            </a:r>
            <a:r>
              <a:rPr lang="en-GB" dirty="0"/>
              <a:t>riented </a:t>
            </a:r>
            <a:r>
              <a:rPr lang="en-GB" b="1" dirty="0"/>
              <a:t>g</a:t>
            </a:r>
            <a:r>
              <a:rPr lang="en-GB" dirty="0"/>
              <a:t>radients (HOG)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EC91-D8F9-4522-8F6C-8AB7B2C6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Region level edge-based features</a:t>
            </a:r>
          </a:p>
          <a:p>
            <a:pPr lvl="1"/>
            <a:r>
              <a:rPr lang="en-GB" dirty="0"/>
              <a:t>Local image regions </a:t>
            </a:r>
          </a:p>
          <a:p>
            <a:r>
              <a:rPr lang="en-GB" dirty="0"/>
              <a:t>Local rectangular region</a:t>
            </a:r>
          </a:p>
          <a:p>
            <a:r>
              <a:rPr lang="en-GB" dirty="0"/>
              <a:t>Magnitudes to bin weights </a:t>
            </a:r>
          </a:p>
          <a:p>
            <a:r>
              <a:rPr lang="en-GB" dirty="0"/>
              <a:t>Each bin corresponds to an edge orientation</a:t>
            </a:r>
          </a:p>
          <a:p>
            <a:r>
              <a:rPr lang="en-GB" dirty="0"/>
              <a:t>Combined with feature selector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CD040-C01D-4787-87CF-78AA04B7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2" y="4230861"/>
            <a:ext cx="5148078" cy="24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8749-1ECC-4058-8344-D02CF722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Local binary pattern (LBP)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9DE9-82AB-46F9-B085-BE54CC9F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Intensity feature </a:t>
            </a:r>
          </a:p>
          <a:p>
            <a:r>
              <a:rPr lang="en-GB" dirty="0"/>
              <a:t>Texture classification </a:t>
            </a:r>
          </a:p>
          <a:p>
            <a:r>
              <a:rPr lang="en-GB" dirty="0"/>
              <a:t>Robust against illumination</a:t>
            </a:r>
          </a:p>
          <a:p>
            <a:r>
              <a:rPr lang="en-GB" dirty="0"/>
              <a:t>Computationally simple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50FF5-BAC5-4131-9B66-DC139B7F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1" y="1690688"/>
            <a:ext cx="7075709" cy="29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7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1213</Words>
  <Application>Microsoft Office PowerPoint</Application>
  <PresentationFormat>Widescreen</PresentationFormat>
  <Paragraphs>233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People detection in images</vt:lpstr>
      <vt:lpstr>State of the Art Analysis</vt:lpstr>
      <vt:lpstr>Applications</vt:lpstr>
      <vt:lpstr>Challenges</vt:lpstr>
      <vt:lpstr>First Solution</vt:lpstr>
      <vt:lpstr>State-of-the-Art </vt:lpstr>
      <vt:lpstr>Template matching (Gavrila &amp; Philomin, 1999)</vt:lpstr>
      <vt:lpstr>Histogram of oriented gradients (HOG)</vt:lpstr>
      <vt:lpstr>Local binary pattern (LBP)</vt:lpstr>
      <vt:lpstr>Classification Algorithms </vt:lpstr>
      <vt:lpstr>HOG Methods (Dalal &amp; Triggs, 2005)</vt:lpstr>
      <vt:lpstr>HOG Metrics (Dalal &amp; Triggs, 2005)</vt:lpstr>
      <vt:lpstr>Datasets</vt:lpstr>
      <vt:lpstr>Datasets</vt:lpstr>
      <vt:lpstr>Typical metrics</vt:lpstr>
      <vt:lpstr>Python Implementation</vt:lpstr>
      <vt:lpstr>Implementation</vt:lpstr>
      <vt:lpstr>Datasets Original</vt:lpstr>
      <vt:lpstr>Dataset Final</vt:lpstr>
      <vt:lpstr>Performance methods</vt:lpstr>
      <vt:lpstr>Selected Implementation Basis</vt:lpstr>
      <vt:lpstr>Selected Implementation Adjustments</vt:lpstr>
      <vt:lpstr>Experiment Goal </vt:lpstr>
      <vt:lpstr>Experiment Set-up </vt:lpstr>
      <vt:lpstr>Performance methods (Reminder)</vt:lpstr>
      <vt:lpstr>Results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detection in images</dc:title>
  <dc:creator>Ivana Akrum</dc:creator>
  <cp:lastModifiedBy>Ivana Akrum</cp:lastModifiedBy>
  <cp:revision>44</cp:revision>
  <dcterms:created xsi:type="dcterms:W3CDTF">2019-03-24T13:36:24Z</dcterms:created>
  <dcterms:modified xsi:type="dcterms:W3CDTF">2019-05-27T08:08:31Z</dcterms:modified>
</cp:coreProperties>
</file>