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6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967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80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85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2986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126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438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471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9463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3012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227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6950F1-39CC-4E23-98D0-E03E8AA9E358}" type="datetimeFigureOut">
              <a:rPr lang="fr-FR" smtClean="0"/>
              <a:t>06/11/2023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582E1-1D87-4671-B3A3-D1D9C4A2E1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1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Ellipse 44"/>
          <p:cNvSpPr/>
          <p:nvPr/>
        </p:nvSpPr>
        <p:spPr>
          <a:xfrm>
            <a:off x="7886353" y="1571661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/>
          <p:cNvSpPr/>
          <p:nvPr/>
        </p:nvSpPr>
        <p:spPr>
          <a:xfrm>
            <a:off x="9873870" y="1598807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/>
          <p:cNvSpPr/>
          <p:nvPr/>
        </p:nvSpPr>
        <p:spPr>
          <a:xfrm>
            <a:off x="7886353" y="3700258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/>
          <p:cNvSpPr/>
          <p:nvPr/>
        </p:nvSpPr>
        <p:spPr>
          <a:xfrm>
            <a:off x="9873870" y="3727404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Ellipse 40"/>
          <p:cNvSpPr/>
          <p:nvPr/>
        </p:nvSpPr>
        <p:spPr>
          <a:xfrm>
            <a:off x="2837902" y="2183081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Ellipse 41"/>
          <p:cNvSpPr/>
          <p:nvPr/>
        </p:nvSpPr>
        <p:spPr>
          <a:xfrm>
            <a:off x="4777760" y="2183081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3" name="Ellipse 42"/>
          <p:cNvSpPr/>
          <p:nvPr/>
        </p:nvSpPr>
        <p:spPr>
          <a:xfrm>
            <a:off x="2813474" y="4354896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4" name="Ellipse 43"/>
          <p:cNvSpPr/>
          <p:nvPr/>
        </p:nvSpPr>
        <p:spPr>
          <a:xfrm>
            <a:off x="4753332" y="4354896"/>
            <a:ext cx="804193" cy="804193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2160000" y="2700068"/>
            <a:ext cx="4019175" cy="18874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20" name="Connecteur droit 19"/>
          <p:cNvCxnSpPr>
            <a:stCxn id="18" idx="0"/>
            <a:endCxn id="18" idx="2"/>
          </p:cNvCxnSpPr>
          <p:nvPr/>
        </p:nvCxnSpPr>
        <p:spPr>
          <a:xfrm>
            <a:off x="4169588" y="2700068"/>
            <a:ext cx="0" cy="1887485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>
            <a:stCxn id="18" idx="1"/>
            <a:endCxn id="18" idx="3"/>
          </p:cNvCxnSpPr>
          <p:nvPr/>
        </p:nvCxnSpPr>
        <p:spPr>
          <a:xfrm>
            <a:off x="2160000" y="3643811"/>
            <a:ext cx="4019175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 rot="16200000">
            <a:off x="9708770" y="4811840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sp>
        <p:nvSpPr>
          <p:cNvPr id="13" name="Arc 12"/>
          <p:cNvSpPr/>
          <p:nvPr/>
        </p:nvSpPr>
        <p:spPr>
          <a:xfrm rot="5400000">
            <a:off x="0" y="643125"/>
            <a:ext cx="2160000" cy="2160000"/>
          </a:xfrm>
          <a:prstGeom prst="arc">
            <a:avLst>
              <a:gd name="adj1" fmla="val 16288922"/>
              <a:gd name="adj2" fmla="val 0"/>
            </a:avLst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ln>
                <a:solidFill>
                  <a:schemeClr val="bg2">
                    <a:lumMod val="50000"/>
                  </a:schemeClr>
                </a:solidFill>
              </a:ln>
            </a:endParaRPr>
          </a:p>
        </p:txBody>
      </p:sp>
      <p:cxnSp>
        <p:nvCxnSpPr>
          <p:cNvPr id="15" name="Connecteur droit avec flèche 14"/>
          <p:cNvCxnSpPr/>
          <p:nvPr/>
        </p:nvCxnSpPr>
        <p:spPr>
          <a:xfrm>
            <a:off x="1080000" y="1723125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279476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8420888" y="1301740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9279476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Rectangle 29"/>
          <p:cNvSpPr/>
          <p:nvPr/>
        </p:nvSpPr>
        <p:spPr>
          <a:xfrm>
            <a:off x="8420888" y="3413512"/>
            <a:ext cx="858588" cy="13983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ZoneTexte 30"/>
          <p:cNvSpPr txBox="1"/>
          <p:nvPr/>
        </p:nvSpPr>
        <p:spPr>
          <a:xfrm>
            <a:off x="4944019" y="1386995"/>
            <a:ext cx="1273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AQUARIUM</a:t>
            </a:r>
            <a:endParaRPr lang="fr-FR" dirty="0"/>
          </a:p>
        </p:txBody>
      </p:sp>
      <p:sp>
        <p:nvSpPr>
          <p:cNvPr id="32" name="ZoneTexte 31"/>
          <p:cNvSpPr txBox="1"/>
          <p:nvPr/>
        </p:nvSpPr>
        <p:spPr>
          <a:xfrm>
            <a:off x="10016193" y="92225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JUNGLE</a:t>
            </a:r>
            <a:endParaRPr lang="fr-FR" dirty="0"/>
          </a:p>
        </p:txBody>
      </p:sp>
      <p:sp>
        <p:nvSpPr>
          <p:cNvPr id="33" name="ZoneTexte 32"/>
          <p:cNvSpPr txBox="1"/>
          <p:nvPr/>
        </p:nvSpPr>
        <p:spPr>
          <a:xfrm>
            <a:off x="2635547" y="2987274"/>
            <a:ext cx="105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Polochon</a:t>
            </a:r>
            <a:endParaRPr lang="fr-FR" dirty="0"/>
          </a:p>
        </p:txBody>
      </p:sp>
      <p:sp>
        <p:nvSpPr>
          <p:cNvPr id="34" name="ZoneTexte 33"/>
          <p:cNvSpPr txBox="1"/>
          <p:nvPr/>
        </p:nvSpPr>
        <p:spPr>
          <a:xfrm>
            <a:off x="4753332" y="2987274"/>
            <a:ext cx="755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Némo</a:t>
            </a:r>
            <a:endParaRPr lang="fr-FR" dirty="0"/>
          </a:p>
        </p:txBody>
      </p:sp>
      <p:sp>
        <p:nvSpPr>
          <p:cNvPr id="35" name="ZoneTexte 34"/>
          <p:cNvSpPr txBox="1"/>
          <p:nvPr/>
        </p:nvSpPr>
        <p:spPr>
          <a:xfrm>
            <a:off x="2832010" y="393101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Hank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660709" y="3928010"/>
            <a:ext cx="989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Tamatoa</a:t>
            </a:r>
            <a:endParaRPr lang="fr-FR" dirty="0"/>
          </a:p>
        </p:txBody>
      </p:sp>
      <p:sp>
        <p:nvSpPr>
          <p:cNvPr id="37" name="ZoneTexte 36"/>
          <p:cNvSpPr txBox="1"/>
          <p:nvPr/>
        </p:nvSpPr>
        <p:spPr>
          <a:xfrm>
            <a:off x="9283059" y="1723125"/>
            <a:ext cx="830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Meeko</a:t>
            </a:r>
            <a:endParaRPr lang="fr-FR" dirty="0"/>
          </a:p>
        </p:txBody>
      </p:sp>
      <p:sp>
        <p:nvSpPr>
          <p:cNvPr id="38" name="ZoneTexte 37"/>
          <p:cNvSpPr txBox="1"/>
          <p:nvPr/>
        </p:nvSpPr>
        <p:spPr>
          <a:xfrm>
            <a:off x="8487632" y="3928010"/>
            <a:ext cx="714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Stitch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8522699" y="1723125"/>
            <a:ext cx="707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/>
              <a:t>Rajah</a:t>
            </a:r>
            <a:endParaRPr lang="fr-FR" dirty="0"/>
          </a:p>
        </p:txBody>
      </p:sp>
      <p:sp>
        <p:nvSpPr>
          <p:cNvPr id="40" name="ZoneTexte 39"/>
          <p:cNvSpPr txBox="1"/>
          <p:nvPr/>
        </p:nvSpPr>
        <p:spPr>
          <a:xfrm>
            <a:off x="9368517" y="3928010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 smtClean="0"/>
              <a:t>Baloo</a:t>
            </a:r>
            <a:endParaRPr lang="fr-FR" dirty="0"/>
          </a:p>
        </p:txBody>
      </p:sp>
      <p:cxnSp>
        <p:nvCxnSpPr>
          <p:cNvPr id="49" name="Connecteur droit avec flèche 48"/>
          <p:cNvCxnSpPr/>
          <p:nvPr/>
        </p:nvCxnSpPr>
        <p:spPr>
          <a:xfrm>
            <a:off x="10726993" y="4811840"/>
            <a:ext cx="1" cy="1071372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16200000">
            <a:off x="1623097" y="872094"/>
            <a:ext cx="3705046" cy="5407110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614579" y="1259455"/>
            <a:ext cx="3174191" cy="4632385"/>
          </a:xfrm>
          <a:prstGeom prst="rect">
            <a:avLst/>
          </a:prstGeom>
          <a:noFill/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1578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30486b7-ae46-4a7b-9810-315006c8cb0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F1C601D9B9C5C4292CFD4002C6BAA3A" ma:contentTypeVersion="17" ma:contentTypeDescription="Crée un document." ma:contentTypeScope="" ma:versionID="a7bfeedd2762d115df800ee9cca42e60">
  <xsd:schema xmlns:xsd="http://www.w3.org/2001/XMLSchema" xmlns:xs="http://www.w3.org/2001/XMLSchema" xmlns:p="http://schemas.microsoft.com/office/2006/metadata/properties" xmlns:ns3="230486b7-ae46-4a7b-9810-315006c8cb07" xmlns:ns4="c8438557-ce8b-4c4c-b94d-6a2491d2cc6d" targetNamespace="http://schemas.microsoft.com/office/2006/metadata/properties" ma:root="true" ma:fieldsID="73195a20d9c65782479758781ad3e71c" ns3:_="" ns4:_="">
    <xsd:import namespace="230486b7-ae46-4a7b-9810-315006c8cb07"/>
    <xsd:import namespace="c8438557-ce8b-4c4c-b94d-6a2491d2cc6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486b7-ae46-4a7b-9810-315006c8cb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38557-ce8b-4c4c-b94d-6a2491d2cc6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EE87A21-A4D5-43A5-A22C-D906B17EB041}">
  <ds:schemaRefs>
    <ds:schemaRef ds:uri="http://schemas.microsoft.com/office/infopath/2007/PartnerControls"/>
    <ds:schemaRef ds:uri="http://purl.org/dc/elements/1.1/"/>
    <ds:schemaRef ds:uri="c8438557-ce8b-4c4c-b94d-6a2491d2cc6d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230486b7-ae46-4a7b-9810-315006c8cb07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F1DF9C5F-EB5E-4E63-B7DD-0B2C199700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75E811-EA07-44F4-AA6B-E7BF7FA7512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30486b7-ae46-4a7b-9810-315006c8cb07"/>
    <ds:schemaRef ds:uri="c8438557-ce8b-4c4c-b94d-6a2491d2cc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10</Words>
  <Application>Microsoft Office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Maxime JACOUPY</dc:creator>
  <cp:lastModifiedBy>Maxime JACOUPY</cp:lastModifiedBy>
  <cp:revision>4</cp:revision>
  <dcterms:created xsi:type="dcterms:W3CDTF">2023-11-02T14:36:11Z</dcterms:created>
  <dcterms:modified xsi:type="dcterms:W3CDTF">2023-11-06T10:45:26Z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0x0101005F1C601D9B9C5C4292CFD4002C6BAA3A</vt:lpwstr>
  </property>
</Properties>
</file>