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80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85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98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38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46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01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27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50F1-39CC-4E23-98D0-E03E8AA9E358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1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llipse 26"/>
          <p:cNvSpPr/>
          <p:nvPr/>
        </p:nvSpPr>
        <p:spPr>
          <a:xfrm rot="10800000">
            <a:off x="3708997" y="4340363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 rot="10800000">
            <a:off x="3708997" y="2168548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 rot="10800000">
            <a:off x="2409412" y="4340362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 rot="10800000">
            <a:off x="1109828" y="4340362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 rot="10800000">
            <a:off x="2409412" y="2168547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 rot="10800000">
            <a:off x="1109828" y="2168547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 rot="10800000">
            <a:off x="793628" y="2740080"/>
            <a:ext cx="4019175" cy="1887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523498" y="1350883"/>
            <a:ext cx="5960853" cy="615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5004404" y="1525660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AQUARIUM</a:t>
            </a:r>
            <a:endParaRPr lang="fr-FR" dirty="0"/>
          </a:p>
        </p:txBody>
      </p:sp>
      <p:sp>
        <p:nvSpPr>
          <p:cNvPr id="13" name="Arc 12"/>
          <p:cNvSpPr/>
          <p:nvPr/>
        </p:nvSpPr>
        <p:spPr>
          <a:xfrm rot="16200000">
            <a:off x="4812804" y="4524511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cxnSp>
        <p:nvCxnSpPr>
          <p:cNvPr id="20" name="Connecteur droit 19"/>
          <p:cNvCxnSpPr/>
          <p:nvPr/>
        </p:nvCxnSpPr>
        <p:spPr>
          <a:xfrm flipV="1">
            <a:off x="2161865" y="2740080"/>
            <a:ext cx="0" cy="188748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8" idx="1"/>
            <a:endCxn id="18" idx="3"/>
          </p:cNvCxnSpPr>
          <p:nvPr/>
        </p:nvCxnSpPr>
        <p:spPr>
          <a:xfrm flipH="1">
            <a:off x="793628" y="3683822"/>
            <a:ext cx="40191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10800000">
            <a:off x="5892803" y="4533139"/>
            <a:ext cx="1" cy="10713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3800759" y="397103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Hank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2414591" y="303920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Némo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2332333" y="3968021"/>
            <a:ext cx="1058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Polochon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1001960" y="3030294"/>
            <a:ext cx="98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Tamatoa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 rot="5400000">
            <a:off x="1644661" y="1048432"/>
            <a:ext cx="3705046" cy="5407110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103498" y="397879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Aquali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602757" y="3030294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Carapuce</a:t>
            </a:r>
            <a:endParaRPr lang="fr-FR" dirty="0"/>
          </a:p>
        </p:txBody>
      </p:sp>
      <p:cxnSp>
        <p:nvCxnSpPr>
          <p:cNvPr id="32" name="Connecteur droit 31"/>
          <p:cNvCxnSpPr/>
          <p:nvPr/>
        </p:nvCxnSpPr>
        <p:spPr>
          <a:xfrm flipV="1">
            <a:off x="3477010" y="2737935"/>
            <a:ext cx="0" cy="188748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5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/>
          <p:cNvSpPr/>
          <p:nvPr/>
        </p:nvSpPr>
        <p:spPr>
          <a:xfrm>
            <a:off x="2620683" y="2665548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/>
          <p:cNvSpPr/>
          <p:nvPr/>
        </p:nvSpPr>
        <p:spPr>
          <a:xfrm>
            <a:off x="2717831" y="1367796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/>
          <p:cNvSpPr/>
          <p:nvPr/>
        </p:nvSpPr>
        <p:spPr>
          <a:xfrm>
            <a:off x="4285480" y="1172994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 rot="5400000">
            <a:off x="2731953" y="551335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2032880" y="821206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2852669" y="830728"/>
            <a:ext cx="72000" cy="8424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411747" y="821206"/>
            <a:ext cx="5960853" cy="615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/>
          <p:cNvSpPr/>
          <p:nvPr/>
        </p:nvSpPr>
        <p:spPr>
          <a:xfrm>
            <a:off x="8076853" y="1571661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10064370" y="1598807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8076853" y="3700258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10064370" y="3727404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c 11"/>
          <p:cNvSpPr/>
          <p:nvPr/>
        </p:nvSpPr>
        <p:spPr>
          <a:xfrm rot="16200000">
            <a:off x="10085380" y="4811840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469976" y="1301740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611388" y="1301740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9469976" y="3413512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8611388" y="3413512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10460693" y="92225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JUNGLE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473559" y="1723125"/>
            <a:ext cx="83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Meeko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678132" y="3928010"/>
            <a:ext cx="71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Stitch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8713199" y="172312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Rajah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9559017" y="392801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Baloo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11146733" y="4811840"/>
            <a:ext cx="1" cy="10713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614579" y="1259455"/>
            <a:ext cx="3650321" cy="463238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859979" y="338195"/>
            <a:ext cx="5960853" cy="61506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c 23"/>
          <p:cNvSpPr/>
          <p:nvPr/>
        </p:nvSpPr>
        <p:spPr>
          <a:xfrm rot="16200000">
            <a:off x="4468771" y="2848010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4999356" y="4392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IMA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5538750" y="2848010"/>
            <a:ext cx="1" cy="10713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032880" y="2219534"/>
            <a:ext cx="858588" cy="1699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 rot="10800000">
            <a:off x="4769544" y="776444"/>
            <a:ext cx="858588" cy="158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2348977" y="1106924"/>
            <a:ext cx="1026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Bureau 2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2033824" y="2744480"/>
            <a:ext cx="85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Bureau</a:t>
            </a:r>
          </a:p>
          <a:p>
            <a:pPr algn="ctr"/>
            <a:r>
              <a:rPr lang="fr-FR" dirty="0"/>
              <a:t>1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4798080" y="1247554"/>
            <a:ext cx="856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Bureau</a:t>
            </a:r>
          </a:p>
          <a:p>
            <a:pPr algn="ctr"/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1997970" y="808579"/>
            <a:ext cx="3650321" cy="311943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796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0486b7-ae46-4a7b-9810-315006c8cb0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7" ma:contentTypeDescription="Crée un document." ma:contentTypeScope="" ma:versionID="a7bfeedd2762d115df800ee9cca42e60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73195a20d9c65782479758781ad3e71c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E87A21-A4D5-43A5-A22C-D906B17EB041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dcmitype/"/>
    <ds:schemaRef ds:uri="230486b7-ae46-4a7b-9810-315006c8cb07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c8438557-ce8b-4c4c-b94d-6a2491d2cc6d"/>
  </ds:schemaRefs>
</ds:datastoreItem>
</file>

<file path=customXml/itemProps2.xml><?xml version="1.0" encoding="utf-8"?>
<ds:datastoreItem xmlns:ds="http://schemas.openxmlformats.org/officeDocument/2006/customXml" ds:itemID="{7F75E811-EA07-44F4-AA6B-E7BF7FA751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DF9C5F-EB5E-4E63-B7DD-0B2C199700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19</Words>
  <Application>Microsoft Office PowerPoint</Application>
  <PresentationFormat>Grand écran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13</cp:revision>
  <dcterms:created xsi:type="dcterms:W3CDTF">2023-11-02T14:36:11Z</dcterms:created>
  <dcterms:modified xsi:type="dcterms:W3CDTF">2024-02-12T09:51:48Z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