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2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7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5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5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7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5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3B13-9C46-40DF-9493-B022B6F650DC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9.jp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 b="2552"/>
          <a:stretch/>
        </p:blipFill>
        <p:spPr>
          <a:xfrm>
            <a:off x="2011684" y="1378534"/>
            <a:ext cx="1493374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7" b="10444"/>
          <a:stretch/>
        </p:blipFill>
        <p:spPr>
          <a:xfrm>
            <a:off x="3302537" y="1378534"/>
            <a:ext cx="1539367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5" b="-3421"/>
          <a:stretch/>
        </p:blipFill>
        <p:spPr>
          <a:xfrm>
            <a:off x="4792138" y="1378534"/>
            <a:ext cx="1836634" cy="10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b="3541"/>
          <a:stretch/>
        </p:blipFill>
        <p:spPr>
          <a:xfrm>
            <a:off x="6623156" y="1378534"/>
            <a:ext cx="1310430" cy="108000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9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38370" r="158" b="37349"/>
          <a:stretch/>
        </p:blipFill>
        <p:spPr>
          <a:xfrm>
            <a:off x="0" y="2608446"/>
            <a:ext cx="12192000" cy="1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2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  <p:grpSp>
        <p:nvGrpSpPr>
          <p:cNvPr id="11" name="Groupe 10"/>
          <p:cNvGrpSpPr/>
          <p:nvPr/>
        </p:nvGrpSpPr>
        <p:grpSpPr>
          <a:xfrm>
            <a:off x="1968554" y="1288533"/>
            <a:ext cx="5965032" cy="1260000"/>
            <a:chOff x="1968554" y="1288533"/>
            <a:chExt cx="5965032" cy="1260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8" b="2552"/>
            <a:stretch/>
          </p:blipFill>
          <p:spPr>
            <a:xfrm>
              <a:off x="1968554" y="1378534"/>
              <a:ext cx="1493374" cy="108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51" b="3541"/>
            <a:stretch/>
          </p:blipFill>
          <p:spPr>
            <a:xfrm>
              <a:off x="6623156" y="1378534"/>
              <a:ext cx="1310430" cy="108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6417" y="1288533"/>
              <a:ext cx="1639726" cy="1260000"/>
            </a:xfrm>
            <a:prstGeom prst="rect">
              <a:avLst/>
            </a:prstGeom>
          </p:spPr>
        </p:pic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30" y="1378534"/>
            <a:ext cx="1718085" cy="117000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38370" r="158" b="16129"/>
          <a:stretch/>
        </p:blipFill>
        <p:spPr>
          <a:xfrm>
            <a:off x="2138487" y="4456497"/>
            <a:ext cx="5114631" cy="13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6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537079-43A1-4A41-9430-55F6E45CF35A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c8438557-ce8b-4c4c-b94d-6a2491d2cc6d"/>
    <ds:schemaRef ds:uri="230486b7-ae46-4a7b-9810-315006c8cb07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9791B8-E18E-4F68-A94A-1875CE55B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F9509-9A94-453E-B3AA-678E782E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8</cp:revision>
  <dcterms:created xsi:type="dcterms:W3CDTF">2023-10-27T13:15:34Z</dcterms:created>
  <dcterms:modified xsi:type="dcterms:W3CDTF">2023-11-15T19:09:57Z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