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0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8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8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38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1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27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lipse 26"/>
          <p:cNvSpPr/>
          <p:nvPr/>
        </p:nvSpPr>
        <p:spPr>
          <a:xfrm rot="10800000">
            <a:off x="3708997" y="4340363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rot="10800000">
            <a:off x="3708997" y="216854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 rot="10800000">
            <a:off x="2409412" y="4340362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 rot="10800000">
            <a:off x="1109828" y="4340362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 rot="10800000">
            <a:off x="2409412" y="216854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 rot="10800000">
            <a:off x="1109828" y="216854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10800000">
            <a:off x="793628" y="2740080"/>
            <a:ext cx="4019175" cy="1887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23498" y="1350883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004404" y="1525660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AQUARIUM</a:t>
            </a:r>
            <a:endParaRPr lang="fr-FR" dirty="0"/>
          </a:p>
        </p:txBody>
      </p:sp>
      <p:sp>
        <p:nvSpPr>
          <p:cNvPr id="13" name="Arc 12"/>
          <p:cNvSpPr/>
          <p:nvPr/>
        </p:nvSpPr>
        <p:spPr>
          <a:xfrm rot="16200000">
            <a:off x="4812804" y="4524511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161865" y="2740080"/>
            <a:ext cx="0" cy="18874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8" idx="1"/>
            <a:endCxn id="18" idx="3"/>
          </p:cNvCxnSpPr>
          <p:nvPr/>
        </p:nvCxnSpPr>
        <p:spPr>
          <a:xfrm flipH="1">
            <a:off x="793628" y="3683822"/>
            <a:ext cx="40191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0800000">
            <a:off x="5892803" y="4533139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604296" y="3971030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Polochon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2414591" y="303920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Némo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2459474" y="396802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Hank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001960" y="3030294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Tamatoa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 rot="5400000">
            <a:off x="1644661" y="1048432"/>
            <a:ext cx="3705046" cy="5407110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103498" y="397879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Aquali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602757" y="3030294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Carapuce</a:t>
            </a:r>
            <a:endParaRPr lang="fr-FR" dirty="0"/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3477010" y="2737935"/>
            <a:ext cx="0" cy="18874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5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/>
        </p:nvSpPr>
        <p:spPr>
          <a:xfrm>
            <a:off x="2620683" y="266554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2717831" y="1367796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4285480" y="1172994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 rot="5400000">
            <a:off x="2731953" y="551335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032880" y="821206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852669" y="830728"/>
            <a:ext cx="72000" cy="842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411747" y="821206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8076853" y="1571661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10064370" y="159880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8076853" y="370025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64370" y="3727404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 rot="16200000">
            <a:off x="10085380" y="4811840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69976" y="1301740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611388" y="1301740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9469976" y="3413512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8611388" y="3413512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0460693" y="92225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JUNGLE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473559" y="1723125"/>
            <a:ext cx="83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Meeko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678132" y="3928010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Stitch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713199" y="172312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Rajah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9559017" y="39280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Baloo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11146733" y="4811840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14579" y="1259455"/>
            <a:ext cx="3650321" cy="463238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59979" y="338195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 rot="16200000">
            <a:off x="4468771" y="2848010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999356" y="4392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538750" y="2848010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32880" y="2219534"/>
            <a:ext cx="858588" cy="169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10800000">
            <a:off x="4769544" y="776444"/>
            <a:ext cx="858588" cy="158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348977" y="1106924"/>
            <a:ext cx="102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 2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2033824" y="2744480"/>
            <a:ext cx="85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</a:t>
            </a:r>
          </a:p>
          <a:p>
            <a:pPr algn="ctr"/>
            <a:r>
              <a:rPr lang="fr-FR" dirty="0"/>
              <a:t>1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798080" y="1247554"/>
            <a:ext cx="85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</a:t>
            </a:r>
          </a:p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997970" y="808579"/>
            <a:ext cx="3650321" cy="311943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796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7" ma:contentTypeDescription="Crée un document." ma:contentTypeScope="" ma:versionID="a7bfeedd2762d115df800ee9cca42e60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73195a20d9c65782479758781ad3e71c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0486b7-ae46-4a7b-9810-315006c8cb07" xsi:nil="true"/>
  </documentManagement>
</p:properties>
</file>

<file path=customXml/itemProps1.xml><?xml version="1.0" encoding="utf-8"?>
<ds:datastoreItem xmlns:ds="http://schemas.openxmlformats.org/officeDocument/2006/customXml" ds:itemID="{F1DF9C5F-EB5E-4E63-B7DD-0B2C199700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75E811-EA07-44F4-AA6B-E7BF7FA75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E87A21-A4D5-43A5-A22C-D906B17EB041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c8438557-ce8b-4c4c-b94d-6a2491d2cc6d"/>
    <ds:schemaRef ds:uri="230486b7-ae46-4a7b-9810-315006c8cb0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12</cp:revision>
  <dcterms:created xsi:type="dcterms:W3CDTF">2023-11-02T14:36:11Z</dcterms:created>
  <dcterms:modified xsi:type="dcterms:W3CDTF">2023-12-19T15:38:06Z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