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2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7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5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5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7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5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3B13-9C46-40DF-9493-B022B6F650D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 b="2552"/>
          <a:stretch/>
        </p:blipFill>
        <p:spPr>
          <a:xfrm>
            <a:off x="2011684" y="1378534"/>
            <a:ext cx="1493374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7" b="10444"/>
          <a:stretch/>
        </p:blipFill>
        <p:spPr>
          <a:xfrm>
            <a:off x="3302537" y="1378534"/>
            <a:ext cx="1539367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5" b="-3421"/>
          <a:stretch/>
        </p:blipFill>
        <p:spPr>
          <a:xfrm>
            <a:off x="4792138" y="1378534"/>
            <a:ext cx="1836634" cy="10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 b="3541"/>
          <a:stretch/>
        </p:blipFill>
        <p:spPr>
          <a:xfrm>
            <a:off x="6623156" y="1378534"/>
            <a:ext cx="1310430" cy="108000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2117955" y="3070292"/>
            <a:ext cx="4505201" cy="1270702"/>
            <a:chOff x="2117955" y="3070292"/>
            <a:chExt cx="3750385" cy="1080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55" y="3070292"/>
              <a:ext cx="615055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25" y="3070292"/>
              <a:ext cx="1022400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"/>
            <a:stretch/>
          </p:blipFill>
          <p:spPr>
            <a:xfrm>
              <a:off x="3866642" y="3070292"/>
              <a:ext cx="1300717" cy="10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/>
          </p:blipFill>
          <p:spPr>
            <a:xfrm>
              <a:off x="5167359" y="3070292"/>
              <a:ext cx="70098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981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Props1.xml><?xml version="1.0" encoding="utf-8"?>
<ds:datastoreItem xmlns:ds="http://schemas.openxmlformats.org/officeDocument/2006/customXml" ds:itemID="{B71F9509-9A94-453E-B3AA-678E782E3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9791B8-E18E-4F68-A94A-1875CE55B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537079-43A1-4A41-9430-55F6E45CF35A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c8438557-ce8b-4c4c-b94d-6a2491d2cc6d"/>
    <ds:schemaRef ds:uri="http://purl.org/dc/elements/1.1/"/>
    <ds:schemaRef ds:uri="http://purl.org/dc/terms/"/>
    <ds:schemaRef ds:uri="http://schemas.microsoft.com/office/2006/documentManagement/types"/>
    <ds:schemaRef ds:uri="230486b7-ae46-4a7b-9810-315006c8cb0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4</cp:revision>
  <dcterms:created xsi:type="dcterms:W3CDTF">2023-10-27T13:15:34Z</dcterms:created>
  <dcterms:modified xsi:type="dcterms:W3CDTF">2023-10-27T15:03:49Z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