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52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8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69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49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67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58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11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41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95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27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51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C3B13-9C46-40DF-9493-B022B6F650DC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68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" b="2552"/>
          <a:stretch/>
        </p:blipFill>
        <p:spPr>
          <a:xfrm>
            <a:off x="2011684" y="1378534"/>
            <a:ext cx="1493374" cy="1080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7" b="10444"/>
          <a:stretch/>
        </p:blipFill>
        <p:spPr>
          <a:xfrm>
            <a:off x="3302537" y="1378534"/>
            <a:ext cx="1539367" cy="108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65" b="-3421"/>
          <a:stretch/>
        </p:blipFill>
        <p:spPr>
          <a:xfrm>
            <a:off x="4792138" y="1378534"/>
            <a:ext cx="1836634" cy="1080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1" b="3541"/>
          <a:stretch/>
        </p:blipFill>
        <p:spPr>
          <a:xfrm>
            <a:off x="6623156" y="1378534"/>
            <a:ext cx="1310430" cy="1080000"/>
          </a:xfrm>
          <a:prstGeom prst="rect">
            <a:avLst/>
          </a:prstGeom>
        </p:spPr>
      </p:pic>
      <p:grpSp>
        <p:nvGrpSpPr>
          <p:cNvPr id="14" name="Groupe 13"/>
          <p:cNvGrpSpPr/>
          <p:nvPr/>
        </p:nvGrpSpPr>
        <p:grpSpPr>
          <a:xfrm>
            <a:off x="2117955" y="3070292"/>
            <a:ext cx="4505201" cy="1270702"/>
            <a:chOff x="2117955" y="3070292"/>
            <a:chExt cx="3750385" cy="1080000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955" y="3070292"/>
              <a:ext cx="615055" cy="1080000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1725" y="3070292"/>
              <a:ext cx="1022400" cy="1080000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 rotWithShape="1"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60"/>
            <a:stretch/>
          </p:blipFill>
          <p:spPr>
            <a:xfrm>
              <a:off x="3866642" y="3070292"/>
              <a:ext cx="1300717" cy="1080000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 rotWithShape="1"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9"/>
            <a:stretch/>
          </p:blipFill>
          <p:spPr>
            <a:xfrm>
              <a:off x="5167359" y="3070292"/>
              <a:ext cx="700981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698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/>
          <p:cNvGrpSpPr/>
          <p:nvPr/>
        </p:nvGrpSpPr>
        <p:grpSpPr>
          <a:xfrm>
            <a:off x="2117955" y="3070292"/>
            <a:ext cx="4505201" cy="1270702"/>
            <a:chOff x="2117955" y="3070292"/>
            <a:chExt cx="3750385" cy="1080000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955" y="3070292"/>
              <a:ext cx="615055" cy="1080000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1725" y="3070292"/>
              <a:ext cx="1022400" cy="1080000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60"/>
            <a:stretch/>
          </p:blipFill>
          <p:spPr>
            <a:xfrm>
              <a:off x="3866642" y="3070292"/>
              <a:ext cx="1300717" cy="1080000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 rotWithShape="1"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9"/>
            <a:stretch/>
          </p:blipFill>
          <p:spPr>
            <a:xfrm>
              <a:off x="5167359" y="3070292"/>
              <a:ext cx="700981" cy="1080000"/>
            </a:xfrm>
            <a:prstGeom prst="rect">
              <a:avLst/>
            </a:prstGeom>
          </p:spPr>
        </p:pic>
      </p:grpSp>
      <p:grpSp>
        <p:nvGrpSpPr>
          <p:cNvPr id="11" name="Groupe 10"/>
          <p:cNvGrpSpPr/>
          <p:nvPr/>
        </p:nvGrpSpPr>
        <p:grpSpPr>
          <a:xfrm>
            <a:off x="2011684" y="1288533"/>
            <a:ext cx="5439910" cy="1260000"/>
            <a:chOff x="2011684" y="1288533"/>
            <a:chExt cx="5439910" cy="1260000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 rotWithShape="1"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58" b="2552"/>
            <a:stretch/>
          </p:blipFill>
          <p:spPr>
            <a:xfrm>
              <a:off x="2011684" y="1378534"/>
              <a:ext cx="1493374" cy="1080000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51" b="3541"/>
            <a:stretch/>
          </p:blipFill>
          <p:spPr>
            <a:xfrm>
              <a:off x="6141164" y="1378534"/>
              <a:ext cx="1310430" cy="1080000"/>
            </a:xfrm>
            <a:prstGeom prst="rect">
              <a:avLst/>
            </a:prstGeom>
          </p:spPr>
        </p:pic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7071" y="1369543"/>
              <a:ext cx="1080787" cy="1097981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2398" y="1288533"/>
              <a:ext cx="1639726" cy="12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50762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30486b7-ae46-4a7b-9810-315006c8cb0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1C601D9B9C5C4292CFD4002C6BAA3A" ma:contentTypeVersion="17" ma:contentTypeDescription="Crée un document." ma:contentTypeScope="" ma:versionID="a7bfeedd2762d115df800ee9cca42e60">
  <xsd:schema xmlns:xsd="http://www.w3.org/2001/XMLSchema" xmlns:xs="http://www.w3.org/2001/XMLSchema" xmlns:p="http://schemas.microsoft.com/office/2006/metadata/properties" xmlns:ns3="230486b7-ae46-4a7b-9810-315006c8cb07" xmlns:ns4="c8438557-ce8b-4c4c-b94d-6a2491d2cc6d" targetNamespace="http://schemas.microsoft.com/office/2006/metadata/properties" ma:root="true" ma:fieldsID="73195a20d9c65782479758781ad3e71c" ns3:_="" ns4:_="">
    <xsd:import namespace="230486b7-ae46-4a7b-9810-315006c8cb07"/>
    <xsd:import namespace="c8438557-ce8b-4c4c-b94d-6a2491d2cc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486b7-ae46-4a7b-9810-315006c8cb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438557-ce8b-4c4c-b94d-6a2491d2cc6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537079-43A1-4A41-9430-55F6E45CF35A}">
  <ds:schemaRefs>
    <ds:schemaRef ds:uri="http://purl.org/dc/terms/"/>
    <ds:schemaRef ds:uri="http://schemas.microsoft.com/office/2006/documentManagement/types"/>
    <ds:schemaRef ds:uri="http://www.w3.org/XML/1998/namespace"/>
    <ds:schemaRef ds:uri="c8438557-ce8b-4c4c-b94d-6a2491d2cc6d"/>
    <ds:schemaRef ds:uri="http://schemas.openxmlformats.org/package/2006/metadata/core-properties"/>
    <ds:schemaRef ds:uri="http://schemas.microsoft.com/office/infopath/2007/PartnerControls"/>
    <ds:schemaRef ds:uri="230486b7-ae46-4a7b-9810-315006c8cb07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59791B8-E18E-4F68-A94A-1875CE55B6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1F9509-9A94-453E-B3AA-678E782E36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486b7-ae46-4a7b-9810-315006c8cb07"/>
    <ds:schemaRef ds:uri="c8438557-ce8b-4c4c-b94d-6a2491d2c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JACOUPY</dc:creator>
  <cp:lastModifiedBy>Maxime JACOUPY</cp:lastModifiedBy>
  <cp:revision>5</cp:revision>
  <dcterms:created xsi:type="dcterms:W3CDTF">2023-10-27T13:15:34Z</dcterms:created>
  <dcterms:modified xsi:type="dcterms:W3CDTF">2023-11-02T09:20:17Z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0x0101005F1C601D9B9C5C4292CFD4002C6BAA3A</vt:lpwstr>
  </property>
</Properties>
</file>