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6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80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85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98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6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38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46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01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27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50F1-39CC-4E23-98D0-E03E8AA9E358}" type="datetimeFigureOut">
              <a:rPr lang="fr-FR" smtClean="0"/>
              <a:t>27/11/2023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1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498" y="1350883"/>
            <a:ext cx="5960853" cy="615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004404" y="1525660"/>
            <a:ext cx="127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AQUARIUM</a:t>
            </a:r>
            <a:endParaRPr lang="fr-FR" dirty="0"/>
          </a:p>
        </p:txBody>
      </p:sp>
      <p:sp>
        <p:nvSpPr>
          <p:cNvPr id="13" name="Arc 12"/>
          <p:cNvSpPr/>
          <p:nvPr/>
        </p:nvSpPr>
        <p:spPr>
          <a:xfrm rot="16200000">
            <a:off x="4812804" y="4524511"/>
            <a:ext cx="2160000" cy="2160000"/>
          </a:xfrm>
          <a:prstGeom prst="arc">
            <a:avLst>
              <a:gd name="adj1" fmla="val 16288922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grpSp>
        <p:nvGrpSpPr>
          <p:cNvPr id="3" name="Groupe 2"/>
          <p:cNvGrpSpPr/>
          <p:nvPr/>
        </p:nvGrpSpPr>
        <p:grpSpPr>
          <a:xfrm rot="10800000">
            <a:off x="793629" y="1899464"/>
            <a:ext cx="5407110" cy="3705047"/>
            <a:chOff x="772065" y="1723125"/>
            <a:chExt cx="5407110" cy="3705047"/>
          </a:xfrm>
        </p:grpSpPr>
        <p:sp>
          <p:nvSpPr>
            <p:cNvPr id="41" name="Ellipse 40"/>
            <p:cNvSpPr/>
            <p:nvPr/>
          </p:nvSpPr>
          <p:spPr>
            <a:xfrm>
              <a:off x="2837902" y="2183081"/>
              <a:ext cx="804193" cy="80419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4777760" y="2183081"/>
              <a:ext cx="804193" cy="80419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2813474" y="4354896"/>
              <a:ext cx="804193" cy="80419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753332" y="4354896"/>
              <a:ext cx="804193" cy="80419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60000" y="2700068"/>
              <a:ext cx="4019175" cy="18874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0" name="Connecteur droit 19"/>
            <p:cNvCxnSpPr>
              <a:stCxn id="18" idx="0"/>
              <a:endCxn id="18" idx="2"/>
            </p:cNvCxnSpPr>
            <p:nvPr/>
          </p:nvCxnSpPr>
          <p:spPr>
            <a:xfrm>
              <a:off x="4169588" y="2700068"/>
              <a:ext cx="0" cy="188748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>
              <a:stCxn id="18" idx="1"/>
              <a:endCxn id="18" idx="3"/>
            </p:cNvCxnSpPr>
            <p:nvPr/>
          </p:nvCxnSpPr>
          <p:spPr>
            <a:xfrm>
              <a:off x="2160000" y="3643811"/>
              <a:ext cx="4019175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/>
            <p:cNvCxnSpPr/>
            <p:nvPr/>
          </p:nvCxnSpPr>
          <p:spPr>
            <a:xfrm>
              <a:off x="1080000" y="1723125"/>
              <a:ext cx="1" cy="107137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ZoneTexte 32"/>
            <p:cNvSpPr txBox="1"/>
            <p:nvPr/>
          </p:nvSpPr>
          <p:spPr>
            <a:xfrm rot="10800000">
              <a:off x="2635547" y="2987274"/>
              <a:ext cx="1058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Polochon</a:t>
              </a:r>
              <a:endParaRPr lang="fr-FR" dirty="0"/>
            </a:p>
          </p:txBody>
        </p:sp>
        <p:sp>
          <p:nvSpPr>
            <p:cNvPr id="34" name="ZoneTexte 33"/>
            <p:cNvSpPr txBox="1"/>
            <p:nvPr/>
          </p:nvSpPr>
          <p:spPr>
            <a:xfrm rot="10800000">
              <a:off x="4753332" y="2987274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/>
                <a:t>Némo</a:t>
              </a:r>
              <a:endParaRPr lang="fr-FR" dirty="0"/>
            </a:p>
          </p:txBody>
        </p:sp>
        <p:sp>
          <p:nvSpPr>
            <p:cNvPr id="35" name="ZoneTexte 34"/>
            <p:cNvSpPr txBox="1"/>
            <p:nvPr/>
          </p:nvSpPr>
          <p:spPr>
            <a:xfrm rot="10800000">
              <a:off x="2832010" y="3931016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smtClean="0"/>
                <a:t>Hank</a:t>
              </a:r>
              <a:endParaRPr lang="fr-FR" dirty="0"/>
            </a:p>
          </p:txBody>
        </p:sp>
        <p:sp>
          <p:nvSpPr>
            <p:cNvPr id="36" name="ZoneTexte 35"/>
            <p:cNvSpPr txBox="1"/>
            <p:nvPr/>
          </p:nvSpPr>
          <p:spPr>
            <a:xfrm rot="10800000">
              <a:off x="4660709" y="3928010"/>
              <a:ext cx="989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 err="1" smtClean="0"/>
                <a:t>Tamatoa</a:t>
              </a:r>
              <a:endParaRPr lang="fr-FR" dirty="0"/>
            </a:p>
          </p:txBody>
        </p:sp>
        <p:sp>
          <p:nvSpPr>
            <p:cNvPr id="4" name="Rectangle 3"/>
            <p:cNvSpPr/>
            <p:nvPr/>
          </p:nvSpPr>
          <p:spPr>
            <a:xfrm rot="16200000">
              <a:off x="1623097" y="872094"/>
              <a:ext cx="3705046" cy="5407110"/>
            </a:xfrm>
            <a:prstGeom prst="rect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403215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/>
          <p:cNvSpPr/>
          <p:nvPr/>
        </p:nvSpPr>
        <p:spPr>
          <a:xfrm>
            <a:off x="2620683" y="2665548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2717831" y="1367796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4285480" y="1172994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 rot="5400000">
            <a:off x="2731953" y="551335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032880" y="821206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852669" y="830728"/>
            <a:ext cx="72000" cy="842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411747" y="821206"/>
            <a:ext cx="5960853" cy="615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8076853" y="1571661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10064370" y="1598807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8076853" y="3700258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064370" y="3727404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 rot="16200000">
            <a:off x="10085380" y="4811840"/>
            <a:ext cx="2160000" cy="2160000"/>
          </a:xfrm>
          <a:prstGeom prst="arc">
            <a:avLst>
              <a:gd name="adj1" fmla="val 16288922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469976" y="1301740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611388" y="1301740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9469976" y="3413512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8611388" y="3413512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0460693" y="92225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JUNGLE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473559" y="1723125"/>
            <a:ext cx="83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Meeko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8678132" y="3928010"/>
            <a:ext cx="71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Stitch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8713199" y="172312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Rajah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9559017" y="392801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Baloo</a:t>
            </a:r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11146733" y="4811840"/>
            <a:ext cx="1" cy="10713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614579" y="1259455"/>
            <a:ext cx="3650321" cy="463238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59979" y="338195"/>
            <a:ext cx="5960853" cy="615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c 23"/>
          <p:cNvSpPr/>
          <p:nvPr/>
        </p:nvSpPr>
        <p:spPr>
          <a:xfrm rot="16200000">
            <a:off x="4468771" y="2848010"/>
            <a:ext cx="2160000" cy="2160000"/>
          </a:xfrm>
          <a:prstGeom prst="arc">
            <a:avLst>
              <a:gd name="adj1" fmla="val 16288922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999356" y="43924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5538750" y="2848010"/>
            <a:ext cx="1" cy="10713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032880" y="2219534"/>
            <a:ext cx="858588" cy="169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 rot="10800000">
            <a:off x="4769544" y="776444"/>
            <a:ext cx="858588" cy="158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2348977" y="1106924"/>
            <a:ext cx="102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Bureau 2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2033824" y="2744480"/>
            <a:ext cx="85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Bureau</a:t>
            </a:r>
          </a:p>
          <a:p>
            <a:pPr algn="ctr"/>
            <a:r>
              <a:rPr lang="fr-FR" dirty="0"/>
              <a:t>1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4798080" y="1247554"/>
            <a:ext cx="85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Bureau</a:t>
            </a:r>
          </a:p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1997970" y="808579"/>
            <a:ext cx="3650321" cy="311943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7969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7" ma:contentTypeDescription="Crée un document." ma:contentTypeScope="" ma:versionID="a7bfeedd2762d115df800ee9cca42e60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73195a20d9c65782479758781ad3e71c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0486b7-ae46-4a7b-9810-315006c8cb07" xsi:nil="true"/>
  </documentManagement>
</p:properties>
</file>

<file path=customXml/itemProps1.xml><?xml version="1.0" encoding="utf-8"?>
<ds:datastoreItem xmlns:ds="http://schemas.openxmlformats.org/officeDocument/2006/customXml" ds:itemID="{F1DF9C5F-EB5E-4E63-B7DD-0B2C199700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75E811-EA07-44F4-AA6B-E7BF7FA751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EE87A21-A4D5-43A5-A22C-D906B17EB041}">
  <ds:schemaRefs>
    <ds:schemaRef ds:uri="http://purl.org/dc/elements/1.1/"/>
    <ds:schemaRef ds:uri="c8438557-ce8b-4c4c-b94d-6a2491d2cc6d"/>
    <ds:schemaRef ds:uri="http://purl.org/dc/dcmitype/"/>
    <ds:schemaRef ds:uri="230486b7-ae46-4a7b-9810-315006c8cb07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10</cp:revision>
  <dcterms:created xsi:type="dcterms:W3CDTF">2023-11-02T14:36:11Z</dcterms:created>
  <dcterms:modified xsi:type="dcterms:W3CDTF">2023-11-27T17:23:33Z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