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52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69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9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67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5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1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1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5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27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51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3B13-9C46-40DF-9493-B022B6F650DC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9.jp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" b="2552"/>
          <a:stretch/>
        </p:blipFill>
        <p:spPr>
          <a:xfrm>
            <a:off x="2011684" y="1378534"/>
            <a:ext cx="1493374" cy="10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7" b="10444"/>
          <a:stretch/>
        </p:blipFill>
        <p:spPr>
          <a:xfrm>
            <a:off x="3302537" y="1378534"/>
            <a:ext cx="1539367" cy="108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65" b="-3421"/>
          <a:stretch/>
        </p:blipFill>
        <p:spPr>
          <a:xfrm>
            <a:off x="4792138" y="1378534"/>
            <a:ext cx="1836634" cy="108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1" b="3541"/>
          <a:stretch/>
        </p:blipFill>
        <p:spPr>
          <a:xfrm>
            <a:off x="6623156" y="1378534"/>
            <a:ext cx="1310430" cy="108000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2117955" y="3070292"/>
            <a:ext cx="4505201" cy="1270702"/>
            <a:chOff x="2117955" y="3070292"/>
            <a:chExt cx="3750385" cy="1080000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955" y="3070292"/>
              <a:ext cx="615055" cy="108000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725" y="3070292"/>
              <a:ext cx="1022400" cy="108000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0"/>
            <a:stretch/>
          </p:blipFill>
          <p:spPr>
            <a:xfrm>
              <a:off x="3866642" y="3070292"/>
              <a:ext cx="1300717" cy="108000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"/>
            <a:stretch/>
          </p:blipFill>
          <p:spPr>
            <a:xfrm>
              <a:off x="5167359" y="3070292"/>
              <a:ext cx="700981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98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38370" r="158" b="37349"/>
          <a:stretch/>
        </p:blipFill>
        <p:spPr>
          <a:xfrm>
            <a:off x="0" y="2608446"/>
            <a:ext cx="12192000" cy="16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2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2117955" y="3070292"/>
            <a:ext cx="4505201" cy="1270702"/>
            <a:chOff x="2117955" y="3070292"/>
            <a:chExt cx="3750385" cy="1080000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955" y="3070292"/>
              <a:ext cx="615055" cy="108000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725" y="3070292"/>
              <a:ext cx="1022400" cy="108000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0"/>
            <a:stretch/>
          </p:blipFill>
          <p:spPr>
            <a:xfrm>
              <a:off x="3866642" y="3070292"/>
              <a:ext cx="1300717" cy="108000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"/>
            <a:stretch/>
          </p:blipFill>
          <p:spPr>
            <a:xfrm>
              <a:off x="5167359" y="3070292"/>
              <a:ext cx="700981" cy="1080000"/>
            </a:xfrm>
            <a:prstGeom prst="rect">
              <a:avLst/>
            </a:prstGeom>
          </p:spPr>
        </p:pic>
      </p:grp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" b="2552"/>
          <a:stretch/>
        </p:blipFill>
        <p:spPr>
          <a:xfrm>
            <a:off x="1131030" y="1457864"/>
            <a:ext cx="1383680" cy="100067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1" b="3541"/>
          <a:stretch/>
        </p:blipFill>
        <p:spPr>
          <a:xfrm>
            <a:off x="5942688" y="1378534"/>
            <a:ext cx="1310430" cy="10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94" y="1288534"/>
            <a:ext cx="1522603" cy="117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98" y="1378534"/>
            <a:ext cx="1652005" cy="112500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38370" r="158" b="16129"/>
          <a:stretch/>
        </p:blipFill>
        <p:spPr>
          <a:xfrm>
            <a:off x="2138487" y="4456497"/>
            <a:ext cx="5114631" cy="130903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29" y="1265361"/>
            <a:ext cx="926640" cy="108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577" y="1378534"/>
            <a:ext cx="113817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76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7" ma:contentTypeDescription="Crée un document." ma:contentTypeScope="" ma:versionID="a7bfeedd2762d115df800ee9cca42e60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73195a20d9c65782479758781ad3e71c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0486b7-ae46-4a7b-9810-315006c8cb07" xsi:nil="true"/>
  </documentManagement>
</p:properties>
</file>

<file path=customXml/itemProps1.xml><?xml version="1.0" encoding="utf-8"?>
<ds:datastoreItem xmlns:ds="http://schemas.openxmlformats.org/officeDocument/2006/customXml" ds:itemID="{B71F9509-9A94-453E-B3AA-678E782E3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9791B8-E18E-4F68-A94A-1875CE55B6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537079-43A1-4A41-9430-55F6E45CF35A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230486b7-ae46-4a7b-9810-315006c8cb07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8438557-ce8b-4c4c-b94d-6a2491d2cc6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9</cp:revision>
  <dcterms:created xsi:type="dcterms:W3CDTF">2023-10-27T13:15:34Z</dcterms:created>
  <dcterms:modified xsi:type="dcterms:W3CDTF">2023-12-19T15:27:11Z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