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1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2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50F1-39CC-4E23-98D0-E03E8AA9E358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lipse 26"/>
          <p:cNvSpPr/>
          <p:nvPr/>
        </p:nvSpPr>
        <p:spPr>
          <a:xfrm rot="10800000">
            <a:off x="3718278" y="4340363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rot="10800000">
            <a:off x="3680665" y="2168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 rot="10800000">
            <a:off x="2449983" y="4340362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 rot="10800000">
            <a:off x="1115275" y="4340362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 rot="10800000">
            <a:off x="2412370" y="216854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 rot="10800000">
            <a:off x="1104381" y="216854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0800000">
            <a:off x="793629" y="2740081"/>
            <a:ext cx="2675250" cy="1887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3625627" y="2589069"/>
            <a:ext cx="937597" cy="125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 rot="5400000">
            <a:off x="3623121" y="3526899"/>
            <a:ext cx="937597" cy="125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23498" y="1350883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004404" y="1525660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AQUARIUM</a:t>
            </a:r>
            <a:endParaRPr lang="fr-FR" dirty="0"/>
          </a:p>
        </p:txBody>
      </p:sp>
      <p:sp>
        <p:nvSpPr>
          <p:cNvPr id="13" name="Arc 12"/>
          <p:cNvSpPr/>
          <p:nvPr/>
        </p:nvSpPr>
        <p:spPr>
          <a:xfrm rot="16200000">
            <a:off x="4812804" y="4524511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cxnSp>
        <p:nvCxnSpPr>
          <p:cNvPr id="20" name="Connecteur droit 19"/>
          <p:cNvCxnSpPr>
            <a:stCxn id="18" idx="0"/>
            <a:endCxn id="18" idx="2"/>
          </p:cNvCxnSpPr>
          <p:nvPr/>
        </p:nvCxnSpPr>
        <p:spPr>
          <a:xfrm flipV="1">
            <a:off x="2131254" y="2740081"/>
            <a:ext cx="0" cy="18874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1"/>
            <a:endCxn id="18" idx="3"/>
          </p:cNvCxnSpPr>
          <p:nvPr/>
        </p:nvCxnSpPr>
        <p:spPr>
          <a:xfrm flipH="1">
            <a:off x="793629" y="3683823"/>
            <a:ext cx="2675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>
            <a:off x="5892803" y="4533139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564130" y="3971030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Polochon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420941" y="303920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Némo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465824" y="39680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Hank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01960" y="3030294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Tamatoa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rot="5400000">
            <a:off x="1644661" y="1048432"/>
            <a:ext cx="3705046" cy="5407110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103498" y="397879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Aquali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565184" y="3030294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Carapuce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1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>
          <a:xfrm>
            <a:off x="2620683" y="2665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717831" y="1367796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4285480" y="117299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5400000">
            <a:off x="2731953" y="551335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032880" y="821206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852669" y="830728"/>
            <a:ext cx="72000" cy="842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411747" y="821206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8076853" y="157166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10064370" y="159880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8076853" y="370025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64370" y="372740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rot="16200000">
            <a:off x="10085380" y="481184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69976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11388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469976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611388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460693" y="92225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JUNGLE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473559" y="1723125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Meeko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678132" y="392801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Stitch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713199" y="172312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Rajah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9559017" y="39280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Baloo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1146733" y="481184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14579" y="1259455"/>
            <a:ext cx="3650321" cy="463238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59979" y="338195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 rot="16200000">
            <a:off x="4468771" y="284801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99356" y="4392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538750" y="284801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32880" y="2219534"/>
            <a:ext cx="858588" cy="169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10800000">
            <a:off x="4769544" y="776444"/>
            <a:ext cx="858588" cy="158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348977" y="1106924"/>
            <a:ext cx="102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 2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033824" y="2744480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798080" y="1247554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997970" y="808579"/>
            <a:ext cx="3650321" cy="311943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96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87A21-A4D5-43A5-A22C-D906B17EB041}">
  <ds:schemaRefs>
    <ds:schemaRef ds:uri="c8438557-ce8b-4c4c-b94d-6a2491d2cc6d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30486b7-ae46-4a7b-9810-315006c8cb0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F75E811-EA07-44F4-AA6B-E7BF7FA7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DF9C5F-EB5E-4E63-B7DD-0B2C19970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11</cp:revision>
  <dcterms:created xsi:type="dcterms:W3CDTF">2023-11-02T14:36:11Z</dcterms:created>
  <dcterms:modified xsi:type="dcterms:W3CDTF">2023-12-19T15:24:21Z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