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A5"/>
    <a:srgbClr val="F0C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1" d="100"/>
          <a:sy n="51" d="100"/>
        </p:scale>
        <p:origin x="7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2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1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6E771-EB0E-4D01-92FE-10D452ED666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5D8A-E5D1-4104-B0F9-6F6681D75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14192"/>
            <a:ext cx="12192000" cy="4634630"/>
          </a:xfrm>
          <a:prstGeom prst="rect">
            <a:avLst/>
          </a:prstGeom>
          <a:solidFill>
            <a:srgbClr val="EDA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78071" y="1572016"/>
            <a:ext cx="9244209" cy="2999984"/>
          </a:xfrm>
          <a:prstGeom prst="rect">
            <a:avLst/>
          </a:prstGeom>
          <a:solidFill>
            <a:srgbClr val="F0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4302"/>
            <a:ext cx="9144000" cy="2387600"/>
          </a:xfrm>
        </p:spPr>
        <p:txBody>
          <a:bodyPr/>
          <a:lstStyle/>
          <a:p>
            <a:r>
              <a:rPr lang="en-US" dirty="0" smtClean="0"/>
              <a:t>Development of Final Project</a:t>
            </a:r>
            <a:br>
              <a:rPr lang="en-US" dirty="0" smtClean="0"/>
            </a:br>
            <a:r>
              <a:rPr lang="en-US" sz="4000" dirty="0" smtClean="0"/>
              <a:t>class: Creative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342" y="5608070"/>
            <a:ext cx="4206658" cy="12499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99081"/>
            <a:ext cx="12192000" cy="1158657"/>
          </a:xfrm>
          <a:prstGeom prst="rect">
            <a:avLst/>
          </a:prstGeom>
          <a:solidFill>
            <a:srgbClr val="EDA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782" y="486970"/>
            <a:ext cx="2924826" cy="740582"/>
          </a:xfrm>
          <a:prstGeom prst="rect">
            <a:avLst/>
          </a:prstGeom>
          <a:solidFill>
            <a:srgbClr val="F0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627"/>
            <a:ext cx="10515600" cy="1325563"/>
          </a:xfrm>
        </p:spPr>
        <p:txBody>
          <a:bodyPr/>
          <a:lstStyle/>
          <a:p>
            <a:r>
              <a:rPr lang="en-US" dirty="0" smtClean="0"/>
              <a:t>Idea #1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427" t="5744" r="17001" b="6183"/>
          <a:stretch/>
        </p:blipFill>
        <p:spPr>
          <a:xfrm rot="5400000">
            <a:off x="1762930" y="298087"/>
            <a:ext cx="4860312" cy="77222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36697" y="1810011"/>
            <a:ext cx="3463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eCards</a:t>
            </a:r>
            <a:r>
              <a:rPr lang="en-US" sz="2800" dirty="0" smtClean="0"/>
              <a:t> that can be sent to other people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602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081"/>
            <a:ext cx="12192000" cy="1158657"/>
          </a:xfrm>
          <a:prstGeom prst="rect">
            <a:avLst/>
          </a:prstGeom>
          <a:solidFill>
            <a:srgbClr val="EDA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782" y="486970"/>
            <a:ext cx="2924826" cy="740582"/>
          </a:xfrm>
          <a:prstGeom prst="rect">
            <a:avLst/>
          </a:prstGeom>
          <a:solidFill>
            <a:srgbClr val="F0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15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#2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6569" t="6131" r="10977" b="5618"/>
          <a:stretch/>
        </p:blipFill>
        <p:spPr>
          <a:xfrm>
            <a:off x="7039627" y="831436"/>
            <a:ext cx="3931083" cy="5857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24644"/>
            <a:ext cx="5078521" cy="2601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06" y="4717747"/>
            <a:ext cx="4566753" cy="19711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9349" y="4225838"/>
            <a:ext cx="469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Spotify’s Serendipity </a:t>
            </a:r>
            <a:r>
              <a:rPr lang="en-US" dirty="0" err="1" smtClean="0"/>
              <a:t>WebApp</a:t>
            </a:r>
            <a:r>
              <a:rPr lang="en-US" dirty="0" smtClean="0"/>
              <a:t> by Kyle McDonald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0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9081"/>
            <a:ext cx="12192000" cy="1158657"/>
          </a:xfrm>
          <a:prstGeom prst="rect">
            <a:avLst/>
          </a:prstGeom>
          <a:solidFill>
            <a:srgbClr val="EDA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782" y="486970"/>
            <a:ext cx="2924826" cy="740582"/>
          </a:xfrm>
          <a:prstGeom prst="rect">
            <a:avLst/>
          </a:prstGeom>
          <a:solidFill>
            <a:srgbClr val="F0CB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15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Idea #3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915" t="12113" r="5783" b="16269"/>
          <a:stretch/>
        </p:blipFill>
        <p:spPr>
          <a:xfrm>
            <a:off x="186002" y="1624644"/>
            <a:ext cx="7949453" cy="49978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0916" y="1966585"/>
            <a:ext cx="3826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People stand strong together throughout any type of disturbances.</a:t>
            </a:r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Possibly use with Kinect?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13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838" y="1022742"/>
            <a:ext cx="7264052" cy="4225664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solidFill>
                  <a:srgbClr val="EDAEA5"/>
                </a:solidFill>
              </a:rPr>
              <a:t>That’s all! Thanks! </a:t>
            </a:r>
            <a:r>
              <a:rPr lang="en-US" sz="9600" b="1" dirty="0" smtClean="0">
                <a:solidFill>
                  <a:srgbClr val="EDAEA5"/>
                </a:solidFill>
                <a:sym typeface="Wingdings" panose="05000000000000000000" pitchFamily="2" charset="2"/>
              </a:rPr>
              <a:t></a:t>
            </a:r>
            <a:endParaRPr lang="en-US" sz="9600" b="1" dirty="0">
              <a:solidFill>
                <a:srgbClr val="EDAE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8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Development of Final Project class: Creative Coding</vt:lpstr>
      <vt:lpstr>Idea #1</vt:lpstr>
      <vt:lpstr>PowerPoint Presentation</vt:lpstr>
      <vt:lpstr>PowerPoint Presentation</vt:lpstr>
      <vt:lpstr>That’s all! Thanks!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Final Project class: Creative Coding</dc:title>
  <dc:creator>Isabel Chen</dc:creator>
  <cp:lastModifiedBy>Isabel Chen</cp:lastModifiedBy>
  <cp:revision>5</cp:revision>
  <dcterms:created xsi:type="dcterms:W3CDTF">2015-11-24T03:39:29Z</dcterms:created>
  <dcterms:modified xsi:type="dcterms:W3CDTF">2015-11-24T04:50:30Z</dcterms:modified>
</cp:coreProperties>
</file>