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Catherine Chung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Three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Simple game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get ball from point A to point B using as little lines as possible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Inspiration: Crayon Physics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62" y="1073675"/>
            <a:ext cx="6454075" cy="39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75" y="382662"/>
            <a:ext cx="7200900" cy="43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77175"/>
            <a:ext cx="8520599" cy="42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Processing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Physics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Chapter 5 in Nature of Code 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Online Resources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One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Suicide rate in Korea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Focusing on education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Using data from OECD.org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260"/>
            <a:ext cx="9144000" cy="442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50" y="135050"/>
            <a:ext cx="4966274" cy="48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864" l="3557" r="3557" t="864"/>
          <a:stretch/>
        </p:blipFill>
        <p:spPr>
          <a:xfrm>
            <a:off x="531850" y="44462"/>
            <a:ext cx="7913899" cy="50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1775"/>
            <a:ext cx="8520599" cy="489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WebGL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Point Light for the light bulbs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Each light bulb is a “life”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Combination of Images and drawing 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Education themed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Two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Painting Flowers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Inspiration: Alice in Wonderland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12" y="1091725"/>
            <a:ext cx="6429375" cy="37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09650"/>
            <a:ext cx="8520599" cy="409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Particles as the “paint”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Rotating Flower 	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WebGL 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Changing shapes to look like flowers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