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80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unhcr.org/mediterranean/regional.php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carpandtheseagull.thecreatorsproject.com/video.html" TargetMode="External"/><Relationship Id="rId4" Type="http://schemas.openxmlformats.org/officeDocument/2006/relationships/hyperlink" Target="http://interactive.nfb.ca/%23/outmywindow" TargetMode="External"/><Relationship Id="rId5" Type="http://schemas.openxmlformats.org/officeDocument/2006/relationships/hyperlink" Target="http://pinepoint.nfb.ca/%23/pinepoint" TargetMode="External"/><Relationship Id="rId6" Type="http://schemas.openxmlformats.org/officeDocument/2006/relationships/hyperlink" Target="http://samt.xyz/scrol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Creative Coding Final Project Ideas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Sharon Lee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#1: Refugee/Migrant Crisis Visualization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 place the user in the shoes of a refugee or migrant in 2015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User input : age, gender, month of 2015 year, destination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/>
              <a:t>Program output : visualize and present the statistics specifically linked to the demographic chosen (1/how many refugees total that month, percentage of your demographic in that group, number of missing people/deaths by the end of that month, etc.)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3559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UN Refugee Agency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725" y="941350"/>
            <a:ext cx="6538550" cy="37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49525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Storyboard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24" y="704875"/>
            <a:ext cx="6216675" cy="4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#2: Balloon Game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User character goal is to continue floating with balloons upwards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“Steer” with left and right arrow keys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“Enemy” class would be pointy-beaked birds flying across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Evolves and becomes more difficult the longer the player</a:t>
            </a:r>
            <a:br>
              <a:rPr lang="en"/>
            </a:br>
            <a:r>
              <a:rPr lang="en"/>
              <a:t>stays afloat (birds fly faster, bigger birds, wind)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Game over when there are no more balloons left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44" y="2150169"/>
            <a:ext cx="2634424" cy="26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300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Storyboard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50" y="856151"/>
            <a:ext cx="5652650" cy="38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#3: Children’s Story Interactive Narrative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014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inspo: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http://thecarpandtheseagull.thecreatorsproject.com/video.html#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http://interactive.nfb.ca/#/outmywindow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http://pinepoint.nfb.ca/#/pinepoint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Jack and the Beanstalk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http://samt.xyz/scroll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1930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Storyboard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78" y="660428"/>
            <a:ext cx="6214450" cy="42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Playfair Display</vt:lpstr>
      <vt:lpstr>Lato</vt:lpstr>
      <vt:lpstr>coral</vt:lpstr>
      <vt:lpstr>Creative Coding Final Project Ideas</vt:lpstr>
      <vt:lpstr>Idea #1: Refugee/Migrant Crisis Visualization</vt:lpstr>
      <vt:lpstr>PowerPoint Presentation</vt:lpstr>
      <vt:lpstr>Storyboard</vt:lpstr>
      <vt:lpstr>Idea #2: Balloon Game</vt:lpstr>
      <vt:lpstr>Storyboard</vt:lpstr>
      <vt:lpstr>Idea #3: Children’s Story Interactive Narrative</vt:lpstr>
      <vt:lpstr>Storyboard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Coding Final Project Ideas</dc:title>
  <cp:lastModifiedBy>Sharon Lee</cp:lastModifiedBy>
  <cp:revision>1</cp:revision>
  <dcterms:modified xsi:type="dcterms:W3CDTF">2015-11-19T17:28:30Z</dcterms:modified>
</cp:coreProperties>
</file>