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80B0-DFAD-704C-8FE3-2830CA742D2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C641-1494-5346-AF8B-2FE177725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6C641-1494-5346-AF8B-2FE177725E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7AC86BF-3682-8345-92F4-131492FBDBC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9E4B968-026D-4F42-9669-C3742C0089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ito.ws/en/" TargetMode="External"/><Relationship Id="rId3" Type="http://schemas.openxmlformats.org/officeDocument/2006/relationships/hyperlink" Target="http://shiffman.net/p5/kinect/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52556" y="1389632"/>
            <a:ext cx="5648623" cy="1204306"/>
          </a:xfrm>
        </p:spPr>
        <p:txBody>
          <a:bodyPr/>
          <a:lstStyle/>
          <a:p>
            <a:r>
              <a:rPr lang="en-US" dirty="0" err="1" smtClean="0"/>
              <a:t>RoundTable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Gabaee 11/19/15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</a:t>
            </a:r>
            <a:r>
              <a:rPr lang="en-US" dirty="0" err="1" smtClean="0"/>
              <a:t>Interpretate</a:t>
            </a:r>
            <a:r>
              <a:rPr lang="en-US" dirty="0" smtClean="0"/>
              <a:t> -Interpret X Create (P5)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Game </a:t>
            </a:r>
          </a:p>
          <a:p>
            <a:r>
              <a:rPr lang="en-US" dirty="0" smtClean="0"/>
              <a:t>Each player is given a color at the start</a:t>
            </a:r>
          </a:p>
          <a:p>
            <a:r>
              <a:rPr lang="en-US" dirty="0" smtClean="0"/>
              <a:t>Each turn = adding a line to a drawing </a:t>
            </a:r>
          </a:p>
          <a:p>
            <a:r>
              <a:rPr lang="en-US" dirty="0" smtClean="0"/>
              <a:t>After 12 turns, the following player must name the drawing</a:t>
            </a:r>
          </a:p>
          <a:p>
            <a:r>
              <a:rPr lang="en-US" dirty="0" smtClean="0"/>
              <a:t>Other players vote on name (0-2 </a:t>
            </a:r>
            <a:r>
              <a:rPr lang="en-US" dirty="0" err="1" smtClean="0"/>
              <a:t>pts</a:t>
            </a:r>
            <a:r>
              <a:rPr lang="en-US" dirty="0" smtClean="0"/>
              <a:t>) and score is tallied </a:t>
            </a:r>
          </a:p>
          <a:p>
            <a:endParaRPr lang="en-US" dirty="0"/>
          </a:p>
          <a:p>
            <a:r>
              <a:rPr lang="en-US" dirty="0" smtClean="0"/>
              <a:t>Utilize public server, node, accessible to anyone who wants to play (p5)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Decade dash (Processing)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Interactive narrative</a:t>
            </a:r>
          </a:p>
          <a:p>
            <a:endParaRPr lang="en-US" dirty="0"/>
          </a:p>
          <a:p>
            <a:r>
              <a:rPr lang="en-US" dirty="0" smtClean="0"/>
              <a:t>Player is teleported from Brooklyn 2015 to Brooklyn 1975 </a:t>
            </a:r>
          </a:p>
          <a:p>
            <a:r>
              <a:rPr lang="en-US" dirty="0" smtClean="0"/>
              <a:t>Encounters locals, secret tunnel to 80’s in pizza shop</a:t>
            </a:r>
          </a:p>
          <a:p>
            <a:r>
              <a:rPr lang="en-US" dirty="0" smtClean="0"/>
              <a:t>Drink James disco scientist’s potion into 90’s </a:t>
            </a:r>
          </a:p>
          <a:p>
            <a:r>
              <a:rPr lang="en-US" dirty="0" smtClean="0"/>
              <a:t>Join famous punk band, buy time machine from sketchy shop in Chinatown, teleport to 2000’s </a:t>
            </a:r>
          </a:p>
          <a:p>
            <a:r>
              <a:rPr lang="en-US" dirty="0" smtClean="0"/>
              <a:t>Meet first hipsters in Williamsburg, eat magical avocado, teleport back to 2015 </a:t>
            </a:r>
          </a:p>
          <a:p>
            <a:r>
              <a:rPr lang="en-US" dirty="0" smtClean="0"/>
              <a:t>Destroy time machine </a:t>
            </a:r>
          </a:p>
          <a:p>
            <a:endParaRPr lang="en-US" dirty="0"/>
          </a:p>
          <a:p>
            <a:r>
              <a:rPr lang="en-US" dirty="0" smtClean="0"/>
              <a:t>Utilizing mostly key presses, drawn graphics, animation in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3: HEADLINES (P5)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string headline for certain categories of news, one sentence saying all you need to know</a:t>
            </a:r>
          </a:p>
          <a:p>
            <a:r>
              <a:rPr lang="en-US" dirty="0" smtClean="0"/>
              <a:t>Create a personal headline by inputting your own news sources</a:t>
            </a:r>
          </a:p>
          <a:p>
            <a:r>
              <a:rPr lang="en-US" dirty="0" smtClean="0"/>
              <a:t>User feedback for improvement</a:t>
            </a:r>
          </a:p>
          <a:p>
            <a:endParaRPr lang="en-US" dirty="0"/>
          </a:p>
          <a:p>
            <a:r>
              <a:rPr lang="en-US" dirty="0" smtClean="0"/>
              <a:t>Utilize API key’s data visualization, (see ex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Inspirations come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http://www.daito.ws/en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http://shiffman.net/p5/kinect</a:t>
            </a:r>
            <a:r>
              <a:rPr lang="en-US" dirty="0" smtClean="0">
                <a:hlinkClick r:id="rId3"/>
              </a:rPr>
              <a:t>/-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r>
              <a:rPr lang="en-US" dirty="0" smtClean="0"/>
              <a:t> and </a:t>
            </a:r>
            <a:r>
              <a:rPr lang="en-US" dirty="0" err="1" smtClean="0"/>
              <a:t>Kinect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0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138</TotalTime>
  <Words>247</Words>
  <Application>Microsoft Macintosh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RoundTable Presentation</vt:lpstr>
      <vt:lpstr>Idea 1: Interpretate -Interpret X Create (P5)</vt:lpstr>
      <vt:lpstr>Idea 2: Decade dash (Processing)</vt:lpstr>
      <vt:lpstr>IDEA 3: HEADLINES (P5)</vt:lpstr>
      <vt:lpstr>Inspirations come from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RoundTable Presentation</dc:title>
  <dc:creator>Jason Gabaee</dc:creator>
  <cp:lastModifiedBy>Jason Gabaee</cp:lastModifiedBy>
  <cp:revision>5</cp:revision>
  <dcterms:created xsi:type="dcterms:W3CDTF">2015-11-19T16:01:16Z</dcterms:created>
  <dcterms:modified xsi:type="dcterms:W3CDTF">2015-11-19T18:20:03Z</dcterms:modified>
</cp:coreProperties>
</file>