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24C3-E3EA-7B42-8C41-80D2E652C91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1AEF-2772-FB48-9E8E-F2699D9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1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 (some ideas)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screen </a:t>
            </a:r>
          </a:p>
          <a:p>
            <a:r>
              <a:rPr lang="en-US" dirty="0" smtClean="0"/>
              <a:t>Starts with nice things user did</a:t>
            </a:r>
          </a:p>
          <a:p>
            <a:r>
              <a:rPr lang="en-US" dirty="0" smtClean="0"/>
              <a:t>First: scales from 1-10 in different categories with different examples (“gratitude” [e.g. said thank you to people who serviced me in some way] “friendliness” “generosity” etc.)</a:t>
            </a:r>
          </a:p>
          <a:p>
            <a:r>
              <a:rPr lang="en-US" dirty="0" smtClean="0"/>
              <a:t>Then check off lists (“complimented someone today”)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“mean” section</a:t>
            </a:r>
          </a:p>
          <a:p>
            <a:r>
              <a:rPr lang="en-US" dirty="0" smtClean="0"/>
              <a:t>Starts with scales again (“condescended to someone”)</a:t>
            </a:r>
          </a:p>
          <a:p>
            <a:r>
              <a:rPr lang="en-US" dirty="0" smtClean="0"/>
              <a:t>Then check lists</a:t>
            </a:r>
          </a:p>
          <a:p>
            <a:r>
              <a:rPr lang="en-US" dirty="0" smtClean="0"/>
              <a:t>Each scale and check has a different value (positive or negative)</a:t>
            </a:r>
          </a:p>
          <a:p>
            <a:r>
              <a:rPr lang="en-US" dirty="0" smtClean="0"/>
              <a:t>At the end a percentage out of 100 for how nice you were today is calculated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3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a list of sections you can improve on</a:t>
            </a:r>
          </a:p>
          <a:p>
            <a:r>
              <a:rPr lang="en-US" dirty="0" smtClean="0"/>
              <a:t>Gives you ideas on how to make someone’s day doing small things</a:t>
            </a:r>
          </a:p>
          <a:p>
            <a:r>
              <a:rPr lang="en-US" dirty="0" smtClean="0"/>
              <a:t>Maybe a section on relaxation techniques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Minimalistic doodle game (called “Min”)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567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two teams. When the first team is up, one person has to draw a phrase and get their team members to guess what the drawing is (like </a:t>
            </a:r>
            <a:r>
              <a:rPr lang="en-US" dirty="0" err="1" smtClean="0"/>
              <a:t>pictionary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draw-</a:t>
            </a:r>
            <a:r>
              <a:rPr lang="en-US" dirty="0" err="1" smtClean="0"/>
              <a:t>er</a:t>
            </a:r>
            <a:r>
              <a:rPr lang="en-US" dirty="0" smtClean="0"/>
              <a:t> needs to try to get the team to guess it using the least amount of drawing as possible (most minimalistic drawing, basically)</a:t>
            </a:r>
          </a:p>
          <a:p>
            <a:r>
              <a:rPr lang="en-US" dirty="0" smtClean="0"/>
              <a:t>The team that draws the least and guesses right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4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players can pick what type of phrases they’re going to be drawing (movie titles, idioms, nouns, bands, etc.)</a:t>
            </a:r>
          </a:p>
          <a:p>
            <a:r>
              <a:rPr lang="en-US" dirty="0" smtClean="0"/>
              <a:t>Players can also pick what number of rounds a team has to win in order to win (i.e. first team to 5, first team to 10, etc.)</a:t>
            </a:r>
          </a:p>
          <a:p>
            <a:r>
              <a:rPr lang="en-US" dirty="0" smtClean="0"/>
              <a:t>Players can pick the color of the pen they’re drawing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3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52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Home screen (with rules button and begin button)</a:t>
            </a:r>
          </a:p>
          <a:p>
            <a:r>
              <a:rPr lang="en-US" dirty="0" smtClean="0"/>
              <a:t>Phrase options</a:t>
            </a:r>
          </a:p>
          <a:p>
            <a:r>
              <a:rPr lang="en-US" dirty="0" smtClean="0"/>
              <a:t>Game number option</a:t>
            </a:r>
          </a:p>
          <a:p>
            <a:r>
              <a:rPr lang="en-US" dirty="0" smtClean="0"/>
              <a:t>First team </a:t>
            </a:r>
            <a:r>
              <a:rPr lang="en-US" dirty="0" smtClean="0">
                <a:sym typeface="Wingdings"/>
              </a:rPr>
              <a:t> reveal phrase</a:t>
            </a:r>
          </a:p>
          <a:p>
            <a:r>
              <a:rPr lang="en-US" dirty="0" smtClean="0">
                <a:sym typeface="Wingdings"/>
              </a:rPr>
              <a:t>First team drawing board with “finished” button</a:t>
            </a:r>
          </a:p>
          <a:p>
            <a:r>
              <a:rPr lang="en-US" dirty="0" smtClean="0"/>
              <a:t>Second team </a:t>
            </a:r>
            <a:r>
              <a:rPr lang="en-US" dirty="0" smtClean="0">
                <a:sym typeface="Wingdings"/>
              </a:rPr>
              <a:t> reveal phrase</a:t>
            </a:r>
          </a:p>
          <a:p>
            <a:r>
              <a:rPr lang="en-US" dirty="0" smtClean="0">
                <a:sym typeface="Wingdings"/>
              </a:rPr>
              <a:t>Second team drawing board</a:t>
            </a:r>
          </a:p>
          <a:p>
            <a:r>
              <a:rPr lang="en-US" dirty="0" smtClean="0">
                <a:sym typeface="Wingdings"/>
              </a:rPr>
              <a:t>Winner of round revealed then next round button etc. etc.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add-ons?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when buttons are clicked</a:t>
            </a:r>
          </a:p>
          <a:p>
            <a:r>
              <a:rPr lang="en-US" dirty="0" smtClean="0"/>
              <a:t>I want the title on the home screen to move when you hover your mouse over it (the </a:t>
            </a:r>
            <a:r>
              <a:rPr lang="en-US" dirty="0" err="1" smtClean="0"/>
              <a:t>i</a:t>
            </a:r>
            <a:r>
              <a:rPr lang="en-US" dirty="0" smtClean="0"/>
              <a:t> in Min is a stick figure with arms and legs that jiggle)</a:t>
            </a:r>
          </a:p>
          <a:p>
            <a:r>
              <a:rPr lang="en-US" dirty="0" smtClean="0"/>
              <a:t>Sound when winner is revealed</a:t>
            </a:r>
          </a:p>
          <a:p>
            <a:r>
              <a:rPr lang="en-US" dirty="0" smtClean="0"/>
              <a:t>Confetti?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2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C0504D"/>
                </a:solidFill>
              </a:rPr>
              <a:t>Format to write prose/poetry with different writer-friendly features</a:t>
            </a:r>
          </a:p>
        </p:txBody>
      </p:sp>
    </p:spTree>
    <p:extLst>
      <p:ext uri="{BB962C8B-B14F-4D97-AF65-F5344CB8AC3E}">
        <p14:creationId xmlns:p14="http://schemas.microsoft.com/office/powerpoint/2010/main" val="32520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Random word generator that prints the word on the page and allows you to move it around/get rid of it</a:t>
            </a:r>
          </a:p>
          <a:p>
            <a:pPr lvl="1"/>
            <a:r>
              <a:rPr lang="en-US" dirty="0" smtClean="0"/>
              <a:t>Syllable counter</a:t>
            </a:r>
          </a:p>
          <a:p>
            <a:pPr lvl="1"/>
            <a:r>
              <a:rPr lang="en-US" dirty="0" smtClean="0"/>
              <a:t>stress labeller (where the emphasis on a word is)</a:t>
            </a:r>
          </a:p>
          <a:p>
            <a:pPr lvl="1"/>
            <a:r>
              <a:rPr lang="en-US" dirty="0" smtClean="0"/>
              <a:t>Tabs with information on different forms of poetry as well as formats that allow you to write in a specific form and show you visually if you’re doing it right (e.g. with a sonnet it gives you 14 lines to write and shows you the syllables per line and where the stresses should be)</a:t>
            </a:r>
          </a:p>
          <a:p>
            <a:pPr lvl="1"/>
            <a:r>
              <a:rPr lang="en-US" dirty="0" smtClean="0"/>
              <a:t>Saving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3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“were you a good person today” program that consists of different sections under two main categories: “nice things” and “mean things” (e.g. under nice would be “gratitude”)</a:t>
            </a:r>
          </a:p>
          <a:p>
            <a:r>
              <a:rPr lang="en-US" dirty="0" smtClean="0"/>
              <a:t>Some things would be on scales of 1-10 that the user can drag (e.g. I smiled at people today then a scale)</a:t>
            </a:r>
          </a:p>
          <a:p>
            <a:r>
              <a:rPr lang="en-US" dirty="0" smtClean="0"/>
              <a:t>Some things would be a check list like: I yelled at someone needlessly today.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85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604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Ideas</vt:lpstr>
      <vt:lpstr>Idea #1</vt:lpstr>
      <vt:lpstr>Rules</vt:lpstr>
      <vt:lpstr>Options</vt:lpstr>
      <vt:lpstr>Screens</vt:lpstr>
      <vt:lpstr>Little add-ons?</vt:lpstr>
      <vt:lpstr>Idea #2</vt:lpstr>
      <vt:lpstr>Features</vt:lpstr>
      <vt:lpstr>Idea #3</vt:lpstr>
      <vt:lpstr>Screens (some ideas)</vt:lpstr>
      <vt:lpstr>Screens (cont’d)</vt:lpstr>
      <vt:lpstr>More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#1</dc:title>
  <dc:creator>Tamar Palgon</dc:creator>
  <cp:lastModifiedBy>Tamar Palgon</cp:lastModifiedBy>
  <cp:revision>7</cp:revision>
  <dcterms:created xsi:type="dcterms:W3CDTF">2015-11-19T03:11:50Z</dcterms:created>
  <dcterms:modified xsi:type="dcterms:W3CDTF">2015-11-19T04:30:27Z</dcterms:modified>
</cp:coreProperties>
</file>