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80" autoAdjust="0"/>
  </p:normalViewPr>
  <p:slideViewPr>
    <p:cSldViewPr>
      <p:cViewPr varScale="1">
        <p:scale>
          <a:sx n="71" d="100"/>
          <a:sy n="71" d="100"/>
        </p:scale>
        <p:origin x="-13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337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B029-8F95-42D3-9E27-6AFCF37C1D3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76E1-17F1-407F-9A04-428563E9790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B029-8F95-42D3-9E27-6AFCF37C1D3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76E1-17F1-407F-9A04-428563E97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B029-8F95-42D3-9E27-6AFCF37C1D3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76E1-17F1-407F-9A04-428563E97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B029-8F95-42D3-9E27-6AFCF37C1D3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76E1-17F1-407F-9A04-428563E97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B029-8F95-42D3-9E27-6AFCF37C1D3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76E1-17F1-407F-9A04-428563E9790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B029-8F95-42D3-9E27-6AFCF37C1D3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76E1-17F1-407F-9A04-428563E97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B029-8F95-42D3-9E27-6AFCF37C1D3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76E1-17F1-407F-9A04-428563E97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B029-8F95-42D3-9E27-6AFCF37C1D3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8A76E1-17F1-407F-9A04-428563E979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B029-8F95-42D3-9E27-6AFCF37C1D3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76E1-17F1-407F-9A04-428563E97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B029-8F95-42D3-9E27-6AFCF37C1D3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88A76E1-17F1-407F-9A04-428563E97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37AB029-8F95-42D3-9E27-6AFCF37C1D3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76E1-17F1-407F-9A04-428563E97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37AB029-8F95-42D3-9E27-6AFCF37C1D3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88A76E1-17F1-407F-9A04-428563E9790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905000"/>
            <a:ext cx="3508248" cy="2301240"/>
          </a:xfrm>
        </p:spPr>
        <p:txBody>
          <a:bodyPr/>
          <a:lstStyle/>
          <a:p>
            <a:r>
              <a:rPr lang="en-US" dirty="0" smtClean="0">
                <a:latin typeface="HelveticaNeueLT Std Thin" pitchFamily="34" charset="0"/>
              </a:rPr>
              <a:t>MY 3 IDEAS</a:t>
            </a:r>
            <a:endParaRPr lang="en-US" dirty="0">
              <a:latin typeface="HelveticaNeueLT Std Thi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62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3 –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NeueLT Std Thin" pitchFamily="34" charset="0"/>
              </a:rPr>
              <a:t>Something simple and runs in the background</a:t>
            </a:r>
          </a:p>
          <a:p>
            <a:endParaRPr lang="en-US" dirty="0">
              <a:latin typeface="HelveticaNeueLT Std Thin" pitchFamily="34" charset="0"/>
            </a:endParaRPr>
          </a:p>
          <a:p>
            <a:r>
              <a:rPr lang="en-US" dirty="0" smtClean="0">
                <a:latin typeface="HelveticaNeueLT Std Thin" pitchFamily="34" charset="0"/>
              </a:rPr>
              <a:t>Music Player which you can drag and drop files which will update in real time</a:t>
            </a:r>
          </a:p>
          <a:p>
            <a:endParaRPr lang="en-US" dirty="0">
              <a:latin typeface="HelveticaNeueLT Std Thin" pitchFamily="34" charset="0"/>
            </a:endParaRPr>
          </a:p>
          <a:p>
            <a:r>
              <a:rPr lang="en-US" dirty="0" smtClean="0">
                <a:latin typeface="HelveticaNeueLT Std Thin" pitchFamily="34" charset="0"/>
              </a:rPr>
              <a:t>Accompanied by a simple visualizer - Maybe </a:t>
            </a:r>
            <a:endParaRPr lang="en-US" dirty="0">
              <a:latin typeface="HelveticaNeueLT Std Thi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67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 1 – Simple Vertical Scrolling Shoot’ </a:t>
            </a:r>
            <a:r>
              <a:rPr lang="en-US" dirty="0" err="1" smtClean="0"/>
              <a:t>em</a:t>
            </a:r>
            <a:r>
              <a:rPr lang="en-US" dirty="0" smtClean="0"/>
              <a:t> 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NeueLT Std Thin" pitchFamily="34" charset="0"/>
              </a:rPr>
              <a:t>Inspired by old PSX Shoot’ </a:t>
            </a:r>
            <a:r>
              <a:rPr lang="en-US" dirty="0" err="1" smtClean="0">
                <a:latin typeface="HelveticaNeueLT Std Thin" pitchFamily="34" charset="0"/>
              </a:rPr>
              <a:t>em</a:t>
            </a:r>
            <a:r>
              <a:rPr lang="en-US" dirty="0" smtClean="0">
                <a:latin typeface="HelveticaNeueLT Std Thin" pitchFamily="34" charset="0"/>
              </a:rPr>
              <a:t> up games</a:t>
            </a:r>
          </a:p>
          <a:p>
            <a:r>
              <a:rPr lang="en-US" dirty="0" smtClean="0">
                <a:latin typeface="HelveticaNeueLT Std Thin" pitchFamily="34" charset="0"/>
              </a:rPr>
              <a:t>Something similar to Striker 1945 and alike</a:t>
            </a:r>
          </a:p>
          <a:p>
            <a:r>
              <a:rPr lang="en-US" dirty="0" smtClean="0">
                <a:latin typeface="HelveticaNeueLT Std Thin" pitchFamily="34" charset="0"/>
              </a:rPr>
              <a:t>Not as intensive as </a:t>
            </a:r>
            <a:r>
              <a:rPr lang="en-US" dirty="0" err="1" smtClean="0">
                <a:latin typeface="HelveticaNeueLT Std Thin" pitchFamily="34" charset="0"/>
              </a:rPr>
              <a:t>japanese</a:t>
            </a:r>
            <a:r>
              <a:rPr lang="en-US" dirty="0" smtClean="0">
                <a:latin typeface="HelveticaNeueLT Std Thin" pitchFamily="34" charset="0"/>
              </a:rPr>
              <a:t> Bullet Hell Games</a:t>
            </a:r>
            <a:endParaRPr lang="en-US" dirty="0">
              <a:latin typeface="HelveticaNeueLT Std Thin" pitchFamily="34" charset="0"/>
            </a:endParaRPr>
          </a:p>
        </p:txBody>
      </p:sp>
      <p:pic>
        <p:nvPicPr>
          <p:cNvPr id="1026" name="Picture 2" descr="http://coolrom.com/screenshots/psx/Strikers%2019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867292"/>
            <a:ext cx="24765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27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1’s Concept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3352800" cy="4789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67200" y="13716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NeueLT Std Thin" pitchFamily="34" charset="0"/>
              </a:rPr>
              <a:t>Create a fast paced vertical shooter type game</a:t>
            </a:r>
            <a:endParaRPr lang="en-US" dirty="0">
              <a:latin typeface="HelveticaNeueLT Std Thin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0" y="2286000"/>
            <a:ext cx="3429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NeueLT Std Thin" pitchFamily="34" charset="0"/>
              </a:rPr>
              <a:t>Multiple Enemies appear at the same time</a:t>
            </a:r>
          </a:p>
          <a:p>
            <a:endParaRPr lang="en-US" dirty="0" smtClean="0">
              <a:latin typeface="HelveticaNeueLT Std Thin" pitchFamily="34" charset="0"/>
            </a:endParaRPr>
          </a:p>
          <a:p>
            <a:r>
              <a:rPr lang="en-US" dirty="0" smtClean="0">
                <a:latin typeface="HelveticaNeueLT Std Thin" pitchFamily="34" charset="0"/>
              </a:rPr>
              <a:t>Map/Background is constantly looped over and over again using an seamless image</a:t>
            </a:r>
          </a:p>
          <a:p>
            <a:endParaRPr lang="en-US" dirty="0">
              <a:latin typeface="HelveticaNeueLT Std Thin" pitchFamily="34" charset="0"/>
            </a:endParaRPr>
          </a:p>
          <a:p>
            <a:r>
              <a:rPr lang="en-US" dirty="0" smtClean="0">
                <a:latin typeface="HelveticaNeueLT Std Thin" pitchFamily="34" charset="0"/>
              </a:rPr>
              <a:t>Most Likely done in processing to reduce lag</a:t>
            </a:r>
          </a:p>
          <a:p>
            <a:endParaRPr lang="en-US" dirty="0">
              <a:latin typeface="HelveticaNeueLT Std Thin" pitchFamily="34" charset="0"/>
            </a:endParaRPr>
          </a:p>
          <a:p>
            <a:r>
              <a:rPr lang="en-US" dirty="0" smtClean="0">
                <a:latin typeface="HelveticaNeueLT Std Thin" pitchFamily="34" charset="0"/>
              </a:rPr>
              <a:t>All projectiles are going to be particles systems – maybe</a:t>
            </a:r>
          </a:p>
          <a:p>
            <a:endParaRPr lang="en-US" dirty="0" smtClean="0">
              <a:latin typeface="HelveticaNeueLT Std Thin" pitchFamily="34" charset="0"/>
            </a:endParaRPr>
          </a:p>
          <a:p>
            <a:r>
              <a:rPr lang="en-US" dirty="0" smtClean="0">
                <a:latin typeface="HelveticaNeueLT Std Thin" pitchFamily="34" charset="0"/>
              </a:rPr>
              <a:t>There might be sounds</a:t>
            </a:r>
            <a:endParaRPr lang="en-US" dirty="0">
              <a:latin typeface="HelveticaNeueLT Std Thin" pitchFamily="34" charset="0"/>
            </a:endParaRPr>
          </a:p>
          <a:p>
            <a:endParaRPr lang="en-US" dirty="0" smtClean="0">
              <a:latin typeface="HelveticaNeueLT Std Thin" pitchFamily="34" charset="0"/>
            </a:endParaRPr>
          </a:p>
          <a:p>
            <a:endParaRPr lang="en-US" dirty="0">
              <a:latin typeface="HelveticaNeueLT Std Thin" pitchFamily="34" charset="0"/>
            </a:endParaRPr>
          </a:p>
          <a:p>
            <a:endParaRPr lang="en-US" dirty="0">
              <a:latin typeface="HelveticaNeueLT Std Thi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88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1’s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HelveticaNeueLT Std Thin" pitchFamily="34" charset="0"/>
              </a:rPr>
              <a:t>For now at most 3 levels, each with their own unique enemies and bosses</a:t>
            </a:r>
          </a:p>
          <a:p>
            <a:endParaRPr lang="en-US" dirty="0">
              <a:latin typeface="HelveticaNeueLT Std Thin" pitchFamily="34" charset="0"/>
            </a:endParaRPr>
          </a:p>
          <a:p>
            <a:r>
              <a:rPr lang="en-US" dirty="0" smtClean="0">
                <a:latin typeface="HelveticaNeueLT Std Thin" pitchFamily="34" charset="0"/>
              </a:rPr>
              <a:t>Each transition between the menu, levels, </a:t>
            </a:r>
            <a:r>
              <a:rPr lang="en-US" dirty="0" err="1" smtClean="0">
                <a:latin typeface="HelveticaNeueLT Std Thin" pitchFamily="34" charset="0"/>
              </a:rPr>
              <a:t>etc</a:t>
            </a:r>
            <a:r>
              <a:rPr lang="en-US" dirty="0" smtClean="0">
                <a:latin typeface="HelveticaNeueLT Std Thin" pitchFamily="34" charset="0"/>
              </a:rPr>
              <a:t> is a fade out/in effect</a:t>
            </a:r>
          </a:p>
          <a:p>
            <a:endParaRPr lang="en-US" dirty="0">
              <a:latin typeface="HelveticaNeueLT Std Thin" pitchFamily="34" charset="0"/>
            </a:endParaRPr>
          </a:p>
          <a:p>
            <a:r>
              <a:rPr lang="en-US" dirty="0" smtClean="0">
                <a:latin typeface="HelveticaNeueLT Std Thin" pitchFamily="34" charset="0"/>
              </a:rPr>
              <a:t>Other functions may include, epic music, option for multiplayer, and options to save/load progress</a:t>
            </a:r>
            <a:endParaRPr lang="en-US" dirty="0">
              <a:latin typeface="HelveticaNeueLT Std Thi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51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 2 – Top Down RPG/Shooter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NeueLT Std Thin" pitchFamily="34" charset="0"/>
              </a:rPr>
              <a:t>Inspired by Top Down Shooters </a:t>
            </a:r>
          </a:p>
          <a:p>
            <a:r>
              <a:rPr lang="en-US" dirty="0" smtClean="0">
                <a:latin typeface="HelveticaNeueLT Std Thin" pitchFamily="34" charset="0"/>
              </a:rPr>
              <a:t>Such as GTA Chinatown</a:t>
            </a:r>
          </a:p>
          <a:p>
            <a:r>
              <a:rPr lang="en-US" dirty="0" err="1" smtClean="0">
                <a:latin typeface="HelveticaNeueLT Std Thin" pitchFamily="34" charset="0"/>
              </a:rPr>
              <a:t>BoxHead</a:t>
            </a:r>
            <a:r>
              <a:rPr lang="en-US" dirty="0" smtClean="0">
                <a:latin typeface="HelveticaNeueLT Std Thin" pitchFamily="34" charset="0"/>
              </a:rPr>
              <a:t> </a:t>
            </a:r>
            <a:endParaRPr lang="en-US" dirty="0">
              <a:latin typeface="HelveticaNeueLT Std Thin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581400"/>
            <a:ext cx="23812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http://sandbox.yoyogames.com/extras/image/name/san2/576/319576/original/screenshot1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875" y="3582537"/>
            <a:ext cx="2990849" cy="224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42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2 -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NeueLT Std Thin" pitchFamily="34" charset="0"/>
              </a:rPr>
              <a:t>A top down RPG or Shooter, Most likely an RPG</a:t>
            </a:r>
            <a:endParaRPr lang="en-US" dirty="0">
              <a:latin typeface="HelveticaNeueLT Std Thin" pitchFamily="34" charset="0"/>
            </a:endParaRPr>
          </a:p>
          <a:p>
            <a:r>
              <a:rPr lang="en-US" dirty="0" smtClean="0">
                <a:latin typeface="HelveticaNeueLT Std Thin" pitchFamily="34" charset="0"/>
              </a:rPr>
              <a:t> A Dialog driven gameplay/Point System</a:t>
            </a:r>
            <a:endParaRPr lang="en-US" dirty="0">
              <a:latin typeface="HelveticaNeueLT Std Thin" pitchFamily="34" charset="0"/>
            </a:endParaRPr>
          </a:p>
          <a:p>
            <a:r>
              <a:rPr lang="en-US" dirty="0" smtClean="0">
                <a:latin typeface="HelveticaNeueLT Std Thin" pitchFamily="34" charset="0"/>
              </a:rPr>
              <a:t>Everything is a top down, 2D</a:t>
            </a:r>
          </a:p>
          <a:p>
            <a:r>
              <a:rPr lang="en-US" dirty="0" smtClean="0">
                <a:latin typeface="HelveticaNeueLT Std Thin" pitchFamily="34" charset="0"/>
              </a:rPr>
              <a:t>When you hover over objects, their names appear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Jonatan\Desktop\Ex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266" y="4343400"/>
            <a:ext cx="3286836" cy="228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1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 1 – Concept RPG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NeueLT Std Thin" pitchFamily="34" charset="0"/>
              </a:rPr>
              <a:t>Transitions will be fade out/in</a:t>
            </a:r>
            <a:endParaRPr lang="en-US" dirty="0">
              <a:latin typeface="HelveticaNeueLT Std Thin" pitchFamily="34" charset="0"/>
            </a:endParaRPr>
          </a:p>
          <a:p>
            <a:r>
              <a:rPr lang="en-US" dirty="0" smtClean="0">
                <a:latin typeface="HelveticaNeueLT Std Thin" pitchFamily="34" charset="0"/>
              </a:rPr>
              <a:t>3 different maps</a:t>
            </a:r>
            <a:endParaRPr lang="en-US" dirty="0">
              <a:latin typeface="HelveticaNeueLT Std Thin" pitchFamily="34" charset="0"/>
            </a:endParaRPr>
          </a:p>
          <a:p>
            <a:r>
              <a:rPr lang="en-US" dirty="0" smtClean="0">
                <a:latin typeface="HelveticaNeueLT Std Thin" pitchFamily="34" charset="0"/>
              </a:rPr>
              <a:t>Story – Something similar to CLUE the board game. Multiple endings depending on the options chosen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2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 2 – </a:t>
            </a:r>
            <a:r>
              <a:rPr lang="en-US" dirty="0" err="1" smtClean="0"/>
              <a:t>Cocenpt</a:t>
            </a:r>
            <a:r>
              <a:rPr lang="en-US" dirty="0" smtClean="0"/>
              <a:t> Shooter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HelveticaNeueLT Std Thin" pitchFamily="34" charset="0"/>
              </a:rPr>
              <a:t>Enemies/NPC will “Flock” towards the main character</a:t>
            </a:r>
          </a:p>
          <a:p>
            <a:r>
              <a:rPr lang="en-US" dirty="0" smtClean="0">
                <a:latin typeface="HelveticaNeueLT Std Thin" pitchFamily="34" charset="0"/>
              </a:rPr>
              <a:t>Projectiles will bounce off or disappear when it hits obstacles such as walls, barrels, </a:t>
            </a:r>
            <a:r>
              <a:rPr lang="en-US" dirty="0" err="1" smtClean="0">
                <a:latin typeface="HelveticaNeueLT Std Thin" pitchFamily="34" charset="0"/>
              </a:rPr>
              <a:t>etc</a:t>
            </a:r>
            <a:endParaRPr lang="en-US" dirty="0" smtClean="0">
              <a:latin typeface="HelveticaNeueLT Std Thin" pitchFamily="34" charset="0"/>
            </a:endParaRPr>
          </a:p>
          <a:p>
            <a:r>
              <a:rPr lang="en-US" dirty="0" smtClean="0">
                <a:latin typeface="HelveticaNeueLT Std Thin" pitchFamily="34" charset="0"/>
              </a:rPr>
              <a:t>Point System</a:t>
            </a:r>
          </a:p>
          <a:p>
            <a:r>
              <a:rPr lang="en-US" dirty="0" smtClean="0">
                <a:latin typeface="HelveticaNeueLT Std Thin" pitchFamily="34" charset="0"/>
              </a:rPr>
              <a:t>5 Stages </a:t>
            </a:r>
          </a:p>
          <a:p>
            <a:r>
              <a:rPr lang="en-US" dirty="0" smtClean="0">
                <a:latin typeface="HelveticaNeueLT Std Thin" pitchFamily="34" charset="0"/>
              </a:rPr>
              <a:t>Enemies increase the higher you go</a:t>
            </a:r>
          </a:p>
          <a:p>
            <a:r>
              <a:rPr lang="en-US" dirty="0" smtClean="0">
                <a:latin typeface="HelveticaNeueLT Std Thin" pitchFamily="34" charset="0"/>
              </a:rPr>
              <a:t>Combat Triangle – All certain weapons damage the enemies </a:t>
            </a:r>
          </a:p>
          <a:p>
            <a:r>
              <a:rPr lang="en-US" dirty="0" smtClean="0">
                <a:latin typeface="HelveticaNeueLT Std Thin" pitchFamily="34" charset="0"/>
              </a:rPr>
              <a:t>Cycle through weapons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3 Music 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NeueLT Std Thin" pitchFamily="34" charset="0"/>
              </a:rPr>
              <a:t>Upload your own music library</a:t>
            </a:r>
          </a:p>
          <a:p>
            <a:endParaRPr lang="en-US" dirty="0">
              <a:latin typeface="HelveticaNeueLT Std Thin" pitchFamily="34" charset="0"/>
            </a:endParaRPr>
          </a:p>
          <a:p>
            <a:r>
              <a:rPr lang="en-US" dirty="0" smtClean="0">
                <a:latin typeface="HelveticaNeueLT Std Thin" pitchFamily="34" charset="0"/>
              </a:rPr>
              <a:t>Loop and Shuffle </a:t>
            </a:r>
            <a:r>
              <a:rPr lang="en-US" dirty="0" smtClean="0">
                <a:latin typeface="HelveticaNeueLT Std Thin" pitchFamily="34" charset="0"/>
              </a:rPr>
              <a:t>functions along with all the typical music player functions</a:t>
            </a:r>
            <a:endParaRPr lang="en-US" dirty="0">
              <a:latin typeface="HelveticaNeueLT Std Thin" pitchFamily="34" charset="0"/>
            </a:endParaRPr>
          </a:p>
          <a:p>
            <a:endParaRPr lang="en-US" dirty="0">
              <a:latin typeface="HelveticaNeueLT Std Thin" pitchFamily="34" charset="0"/>
            </a:endParaRPr>
          </a:p>
          <a:p>
            <a:r>
              <a:rPr lang="en-US" dirty="0" smtClean="0">
                <a:latin typeface="HelveticaNeueLT Std Thin" pitchFamily="34" charset="0"/>
              </a:rPr>
              <a:t>Some kind of visualization</a:t>
            </a:r>
            <a:endParaRPr lang="en-US" dirty="0">
              <a:latin typeface="HelveticaNeueLT Std Thi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27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257</TotalTime>
  <Words>334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Technic</vt:lpstr>
      <vt:lpstr>MY 3 IDEAS</vt:lpstr>
      <vt:lpstr>Idea 1 – Simple Vertical Scrolling Shoot’ em up </vt:lpstr>
      <vt:lpstr>Idea 1’s Concept</vt:lpstr>
      <vt:lpstr>Idea 1’s Concept</vt:lpstr>
      <vt:lpstr>Idea 2 – Top Down RPG/Shooter</vt:lpstr>
      <vt:lpstr>Idea 2 - Concept</vt:lpstr>
      <vt:lpstr>Idea 1 – Concept RPG Mode</vt:lpstr>
      <vt:lpstr>Idea 2 – Cocenpt Shooter Mode</vt:lpstr>
      <vt:lpstr>Idea 3 Music Player</vt:lpstr>
      <vt:lpstr>Idea 3 – Concept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Jonatan’s 3 Ideas</dc:title>
  <dc:creator>Jonatan</dc:creator>
  <cp:lastModifiedBy>Jonatan</cp:lastModifiedBy>
  <cp:revision>19</cp:revision>
  <dcterms:created xsi:type="dcterms:W3CDTF">2015-11-19T04:03:40Z</dcterms:created>
  <dcterms:modified xsi:type="dcterms:W3CDTF">2015-11-19T17:29:25Z</dcterms:modified>
</cp:coreProperties>
</file>