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50A1DDE-53E6-BB44-B4F9-A0F906EBA2F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p5js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Pooja Patel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Based Clothing App: Application that gives you clothing options based on the current weather of a major city.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Done in p5.js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cloudy: clouds appear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rainy: rain appears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sunny: sun appears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windy: sound of wind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Background based on time of day (dark/sunny)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Landing screen asks you to pick a city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Different clothing options based on time of day (night and day)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3d models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995" y="5944387"/>
            <a:ext cx="1486449" cy="560054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P5js.org</a:t>
            </a:r>
            <a:endParaRPr lang="en-US" dirty="0"/>
          </a:p>
        </p:txBody>
      </p:sp>
      <p:pic>
        <p:nvPicPr>
          <p:cNvPr id="4" name="Picture 3" descr="Screen Shot 2015-11-19 at 11.5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2" y="0"/>
            <a:ext cx="2455508" cy="5903858"/>
          </a:xfrm>
          <a:prstGeom prst="rect">
            <a:avLst/>
          </a:prstGeom>
        </p:spPr>
      </p:pic>
      <p:pic>
        <p:nvPicPr>
          <p:cNvPr id="5" name="Picture 4" descr="Screen Shot 2015-11-19 at 12.41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87" y="1156084"/>
            <a:ext cx="4094026" cy="36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Spiders Game: Game in which character must avoid the spiders on the screen. Once attacked by 8, GAME OVER.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Spiders appear one by one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As game progresses, more spiders appear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Head/subject is controlled by mouse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With each attack, head gets bigger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After 8 attacks, game is over and stats are displayed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win, user must play for a certain amount of time without being attacked 8 times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 can customize character head at the start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2.0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8" y="0"/>
            <a:ext cx="716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Ballet: An application in which each key is associated with a sound, color, and movement.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First key pressed represents a musical note whose pitch is demonstrated through sound waves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Second key pressed represents a color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color is linked to a movement, which is triggered when that color is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2.2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12" y="1752600"/>
            <a:ext cx="5634352" cy="2885301"/>
          </a:xfrm>
          <a:prstGeom prst="rect">
            <a:avLst/>
          </a:prstGeom>
        </p:spPr>
      </p:pic>
      <p:pic>
        <p:nvPicPr>
          <p:cNvPr id="5" name="Picture 4" descr="Screen Shot 2015-11-19 at 11.5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26</TotalTime>
  <Words>244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Pooja Patel</vt:lpstr>
      <vt:lpstr>Idea #1</vt:lpstr>
      <vt:lpstr>PowerPoint Presentation</vt:lpstr>
      <vt:lpstr>Idea #2</vt:lpstr>
      <vt:lpstr>PowerPoint Presentation</vt:lpstr>
      <vt:lpstr>Idea #3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Pooja Patel</dc:title>
  <dc:creator>Pooja Patel</dc:creator>
  <cp:lastModifiedBy>Pooja Patel</cp:lastModifiedBy>
  <cp:revision>3</cp:revision>
  <dcterms:created xsi:type="dcterms:W3CDTF">2015-11-24T04:59:47Z</dcterms:created>
  <dcterms:modified xsi:type="dcterms:W3CDTF">2015-11-24T05:26:32Z</dcterms:modified>
</cp:coreProperties>
</file>