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991475"/>
            <a:ext cx="8520599" cy="19178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b="1" sz="14000"/>
            </a:lvl1pPr>
            <a:lvl2pPr algn="ctr">
              <a:spcBef>
                <a:spcPts val="0"/>
              </a:spcBef>
              <a:buSzPct val="100000"/>
              <a:defRPr b="1" sz="14000"/>
            </a:lvl2pPr>
            <a:lvl3pPr algn="ctr">
              <a:spcBef>
                <a:spcPts val="0"/>
              </a:spcBef>
              <a:buSzPct val="100000"/>
              <a:defRPr b="1" sz="14000"/>
            </a:lvl3pPr>
            <a:lvl4pPr algn="ctr">
              <a:spcBef>
                <a:spcPts val="0"/>
              </a:spcBef>
              <a:buSzPct val="100000"/>
              <a:defRPr b="1" sz="14000"/>
            </a:lvl4pPr>
            <a:lvl5pPr algn="ctr">
              <a:spcBef>
                <a:spcPts val="0"/>
              </a:spcBef>
              <a:buSzPct val="100000"/>
              <a:defRPr b="1" sz="14000"/>
            </a:lvl5pPr>
            <a:lvl6pPr algn="ctr">
              <a:spcBef>
                <a:spcPts val="0"/>
              </a:spcBef>
              <a:buSzPct val="100000"/>
              <a:defRPr b="1" sz="14000"/>
            </a:lvl6pPr>
            <a:lvl7pPr algn="ctr">
              <a:spcBef>
                <a:spcPts val="0"/>
              </a:spcBef>
              <a:buSzPct val="100000"/>
              <a:defRPr b="1" sz="14000"/>
            </a:lvl7pPr>
            <a:lvl8pPr algn="ctr">
              <a:spcBef>
                <a:spcPts val="0"/>
              </a:spcBef>
              <a:buSzPct val="100000"/>
              <a:defRPr b="1" sz="14000"/>
            </a:lvl8pPr>
            <a:lvl9pPr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071300"/>
            <a:ext cx="8520599" cy="901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hape 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7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205825"/>
            <a:ext cx="4045199" cy="150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68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Final Project Ideas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510450" y="3182312"/>
            <a:ext cx="8123100" cy="62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Calvin Cheang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1: Bullet Hell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47544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Shooter game that involves particle systems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Character will be controlled via user input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Will incorporate a score that increases with every hit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Might incorporate a lives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Inspiration from other bullet hell games such as Touhou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775" y="818675"/>
            <a:ext cx="4281399" cy="40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2: Subway Simulation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27921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Receive information on arrival times from API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Translate it to a moving light along a route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Inspiration from real time subway maps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800" y="1112025"/>
            <a:ext cx="59245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Idea 3: Rhythm Game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152475"/>
            <a:ext cx="41717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Inspiration from Osu and Cytus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Circles spawn in tune with the song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User must click before the outer ring hits the circle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Makes use of timing and user input as well as arrays for the beats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Will have audio track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950" y="1081087"/>
            <a:ext cx="44767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