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4D939-7E1E-4383-9384-43B45135A5F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CF86C-F483-45D5-A6A4-7D1BF4804F1C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4D939-7E1E-4383-9384-43B45135A5F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CF86C-F483-45D5-A6A4-7D1BF4804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4D939-7E1E-4383-9384-43B45135A5F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CF86C-F483-45D5-A6A4-7D1BF4804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4D939-7E1E-4383-9384-43B45135A5F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CF86C-F483-45D5-A6A4-7D1BF4804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4D939-7E1E-4383-9384-43B45135A5F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CF86C-F483-45D5-A6A4-7D1BF4804F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4D939-7E1E-4383-9384-43B45135A5F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CF86C-F483-45D5-A6A4-7D1BF4804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4D939-7E1E-4383-9384-43B45135A5F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CF86C-F483-45D5-A6A4-7D1BF4804F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4D939-7E1E-4383-9384-43B45135A5F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CF86C-F483-45D5-A6A4-7D1BF4804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4D939-7E1E-4383-9384-43B45135A5F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CF86C-F483-45D5-A6A4-7D1BF4804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4D939-7E1E-4383-9384-43B45135A5F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CF86C-F483-45D5-A6A4-7D1BF4804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D4D939-7E1E-4383-9384-43B45135A5F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C4CF86C-F483-45D5-A6A4-7D1BF4804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D4D939-7E1E-4383-9384-43B45135A5F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C4CF86C-F483-45D5-A6A4-7D1BF4804F1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7sl96TciTZ0&amp;list=PL0EC33B912EB629F2&amp;index=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reddi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pic>
        <p:nvPicPr>
          <p:cNvPr id="4" name="Content Placeholder 3" descr="wirefram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447800"/>
            <a:ext cx="6934200" cy="4953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www.youtube.com/watch?v=7sl96TciTZ0&amp;list=PL0EC33B912EB629F2&amp;index=11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2819400"/>
            <a:ext cx="5791200" cy="37444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.ytimg.com/vi/_uoqpZqaGAw/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187267" cy="4605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 descr="https://osu.ppy.sh/ss/29149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8304212" cy="4668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https://www.reddit.com</a:t>
            </a:r>
            <a:endParaRPr lang="en-US" dirty="0" smtClean="0"/>
          </a:p>
        </p:txBody>
      </p:sp>
      <p:pic>
        <p:nvPicPr>
          <p:cNvPr id="43010" name="Picture 2" descr="http://www.randalolson.com/wp-content/uploads/Most-Used-Words-In-Submission-Titl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86000"/>
            <a:ext cx="7474472" cy="4114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90</TotalTime>
  <Words>14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Metro</vt:lpstr>
      <vt:lpstr>Project Ideas</vt:lpstr>
      <vt:lpstr>Idea 1</vt:lpstr>
      <vt:lpstr>Idea 2</vt:lpstr>
      <vt:lpstr>Slide 4</vt:lpstr>
      <vt:lpstr>Slide 5</vt:lpstr>
      <vt:lpstr>Idea 3</vt:lpstr>
    </vt:vector>
  </TitlesOfParts>
  <Company>Fundtech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</dc:title>
  <dc:creator>Daniel Jiang</dc:creator>
  <cp:lastModifiedBy>Daniel Jiang</cp:lastModifiedBy>
  <cp:revision>7</cp:revision>
  <dcterms:created xsi:type="dcterms:W3CDTF">2015-11-19T06:28:57Z</dcterms:created>
  <dcterms:modified xsi:type="dcterms:W3CDTF">2015-11-19T07:59:28Z</dcterms:modified>
</cp:coreProperties>
</file>