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3"/>
  </p:normalViewPr>
  <p:slideViewPr>
    <p:cSldViewPr snapToGrid="0" snapToObjects="1">
      <p:cViewPr varScale="1">
        <p:scale>
          <a:sx n="114" d="100"/>
          <a:sy n="114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2383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8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15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34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29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78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lm.com" TargetMode="External"/><Relationship Id="rId4" Type="http://schemas.openxmlformats.org/officeDocument/2006/relationships/hyperlink" Target="http://29a.ch/sandbox/2011/neonflames/" TargetMode="External"/><Relationship Id="rId5" Type="http://schemas.openxmlformats.org/officeDocument/2006/relationships/hyperlink" Target="http://i.imgur.com/Huou7Gh.gi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Project Ideas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Katie Lau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6987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Visualization of Usage of Internet Memes 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35175"/>
            <a:ext cx="7162800" cy="37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57550" y="586150"/>
            <a:ext cx="8428800" cy="5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Rate at which they’re being typed, maybe in a form of bar graphs?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14251"/>
          <a:stretch/>
        </p:blipFill>
        <p:spPr>
          <a:xfrm>
            <a:off x="222725" y="185875"/>
            <a:ext cx="6201501" cy="113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900" y="1239150"/>
            <a:ext cx="6538074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600" y="2477725"/>
            <a:ext cx="3974099" cy="23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550" y="2599847"/>
            <a:ext cx="4073025" cy="21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4225" y="320687"/>
            <a:ext cx="1069125" cy="86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31150" y="253273"/>
            <a:ext cx="1004024" cy="100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Relaxation Space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http://www.calm.com</a:t>
            </a:r>
            <a:r>
              <a:rPr lang="en" dirty="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http://29a.ch/sandbox/2011/neonflames/</a:t>
            </a:r>
            <a:r>
              <a:rPr lang="en" dirty="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http://i.imgur.com/Huou7Gh.gif</a:t>
            </a:r>
            <a:r>
              <a:rPr lang="en" dirty="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a place to get a quick break from school / stress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ambient music maybe?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different modes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11577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Visually Simple Game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00" y="1552575"/>
            <a:ext cx="24574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225" y="1306400"/>
            <a:ext cx="3565299" cy="280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272" y="823174"/>
            <a:ext cx="2056847" cy="36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40150" y="4074550"/>
            <a:ext cx="2590499" cy="7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Something with color when you click?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</Words>
  <Application>Microsoft Macintosh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Open Sans</vt:lpstr>
      <vt:lpstr>PT Sans Narrow</vt:lpstr>
      <vt:lpstr>tropic</vt:lpstr>
      <vt:lpstr>Final Project Ideas</vt:lpstr>
      <vt:lpstr>Visualization of Usage of Internet Memes </vt:lpstr>
      <vt:lpstr>PowerPoint Presentation</vt:lpstr>
      <vt:lpstr>Relaxation Space</vt:lpstr>
      <vt:lpstr>Visually Simple Game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Ideas</dc:title>
  <cp:lastModifiedBy>Katie Lau</cp:lastModifiedBy>
  <cp:revision>1</cp:revision>
  <dcterms:modified xsi:type="dcterms:W3CDTF">2015-11-19T17:33:31Z</dcterms:modified>
</cp:coreProperties>
</file>