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268760"/>
            <a:ext cx="8229600" cy="936104"/>
          </a:xfrm>
          <a:prstGeom prst="rect">
            <a:avLst/>
          </a:prstGeo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348880"/>
            <a:ext cx="8219256" cy="37772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 smtClean="0"/>
              <a:t>Estructura de Datos 1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uadroTexto"/>
          <p:cNvSpPr txBox="1"/>
          <p:nvPr userDrawn="1"/>
        </p:nvSpPr>
        <p:spPr>
          <a:xfrm>
            <a:off x="6156176" y="764704"/>
            <a:ext cx="2195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Estructura de Datos 1</a:t>
            </a:r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10/09/2018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10/09/2018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10/09/2018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10/09/2018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10/09/2018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10/09/2018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10/09/2018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 dirty="0" smtClean="0"/>
              <a:t>Estructura de Datos 2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7" name="6 Imagen" descr="Hurlingham-logo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395537" y="260649"/>
            <a:ext cx="2261463" cy="576064"/>
          </a:xfrm>
          <a:prstGeom prst="rect">
            <a:avLst/>
          </a:prstGeom>
        </p:spPr>
      </p:pic>
      <p:cxnSp>
        <p:nvCxnSpPr>
          <p:cNvPr id="9" name="8 Conector recto"/>
          <p:cNvCxnSpPr/>
          <p:nvPr userDrawn="1"/>
        </p:nvCxnSpPr>
        <p:spPr>
          <a:xfrm>
            <a:off x="323528" y="1196752"/>
            <a:ext cx="84249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Estructura de Datos 1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Profesores</a:t>
            </a:r>
          </a:p>
          <a:p>
            <a:r>
              <a:rPr lang="es-AR" dirty="0" smtClean="0"/>
              <a:t>Ariel </a:t>
            </a:r>
            <a:r>
              <a:rPr lang="es-AR" dirty="0" err="1" smtClean="0"/>
              <a:t>Clocchiatti</a:t>
            </a:r>
            <a:endParaRPr lang="es-AR" dirty="0" smtClean="0"/>
          </a:p>
          <a:p>
            <a:r>
              <a:rPr lang="es-AR" dirty="0" smtClean="0"/>
              <a:t>Marcelo </a:t>
            </a:r>
            <a:r>
              <a:rPr lang="es-AR" dirty="0" err="1" smtClean="0"/>
              <a:t>Ferreyra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628801"/>
            <a:ext cx="7267575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Rectángulo"/>
          <p:cNvSpPr/>
          <p:nvPr/>
        </p:nvSpPr>
        <p:spPr>
          <a:xfrm>
            <a:off x="467544" y="5805264"/>
            <a:ext cx="8064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/>
              <a:t>Mostrar </a:t>
            </a:r>
            <a:r>
              <a:rPr lang="es-ES" b="1" dirty="0" smtClean="0"/>
              <a:t>las </a:t>
            </a:r>
            <a:r>
              <a:rPr lang="es-ES" b="1" dirty="0" smtClean="0"/>
              <a:t>calificaciones almacenadas </a:t>
            </a:r>
            <a:r>
              <a:rPr lang="es-ES" b="1" dirty="0" smtClean="0"/>
              <a:t>en el </a:t>
            </a:r>
            <a:r>
              <a:rPr lang="es-ES" b="1" dirty="0" err="1" smtClean="0"/>
              <a:t>array</a:t>
            </a:r>
            <a:endParaRPr lang="es-E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00808"/>
            <a:ext cx="8239125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5373216"/>
            <a:ext cx="366712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1268760"/>
            <a:ext cx="8229600" cy="936104"/>
          </a:xfrm>
        </p:spPr>
        <p:txBody>
          <a:bodyPr/>
          <a:lstStyle/>
          <a:p>
            <a:r>
              <a:rPr lang="es-ES" dirty="0" smtClean="0"/>
              <a:t>Clase </a:t>
            </a:r>
            <a:r>
              <a:rPr lang="es-ES" dirty="0" err="1" smtClean="0"/>
              <a:t>Array</a:t>
            </a:r>
            <a:endParaRPr lang="es-E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204864"/>
            <a:ext cx="8371761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4437112"/>
            <a:ext cx="835292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867" y="1556792"/>
            <a:ext cx="8628651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1" y="3573016"/>
            <a:ext cx="8645859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844824"/>
            <a:ext cx="8414507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Arrays</a:t>
            </a:r>
            <a:r>
              <a:rPr lang="es-ES" dirty="0" smtClean="0"/>
              <a:t> Unidimensionales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971600" y="2276872"/>
            <a:ext cx="69847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u="sng" dirty="0" smtClean="0"/>
              <a:t>La declaración de un </a:t>
            </a:r>
            <a:r>
              <a:rPr lang="es-AR" b="1" u="sng" dirty="0" err="1" smtClean="0"/>
              <a:t>array</a:t>
            </a:r>
            <a:r>
              <a:rPr lang="es-AR" b="1" u="sng" dirty="0" smtClean="0"/>
              <a:t> tiene la siguiente sintaxis:</a:t>
            </a:r>
          </a:p>
          <a:p>
            <a:r>
              <a:rPr lang="es-ES" dirty="0" smtClean="0"/>
              <a:t>tipo-o-clase[] identificador-</a:t>
            </a:r>
            <a:r>
              <a:rPr lang="es-ES" dirty="0" err="1" smtClean="0"/>
              <a:t>array</a:t>
            </a:r>
            <a:r>
              <a:rPr lang="es-ES" dirty="0" smtClean="0"/>
              <a:t>;</a:t>
            </a:r>
          </a:p>
          <a:p>
            <a:r>
              <a:rPr lang="es-ES" dirty="0" smtClean="0"/>
              <a:t>o</a:t>
            </a:r>
          </a:p>
          <a:p>
            <a:r>
              <a:rPr lang="es-ES" dirty="0" smtClean="0"/>
              <a:t>tipo-o-clase identificador-</a:t>
            </a:r>
            <a:r>
              <a:rPr lang="es-ES" dirty="0" err="1" smtClean="0"/>
              <a:t>array</a:t>
            </a:r>
            <a:r>
              <a:rPr lang="es-ES" dirty="0" smtClean="0"/>
              <a:t>[];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1115616" y="414908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2400" dirty="0" err="1" smtClean="0"/>
              <a:t>int</a:t>
            </a:r>
            <a:r>
              <a:rPr lang="es-ES" sz="2400" dirty="0" smtClean="0"/>
              <a:t>[] </a:t>
            </a:r>
            <a:r>
              <a:rPr lang="es-ES" sz="2400" dirty="0" err="1" smtClean="0"/>
              <a:t>numeros</a:t>
            </a:r>
            <a:r>
              <a:rPr lang="es-ES" sz="2400" dirty="0" smtClean="0"/>
              <a:t>;</a:t>
            </a:r>
          </a:p>
          <a:p>
            <a:r>
              <a:rPr lang="es-ES" sz="2400" dirty="0" smtClean="0"/>
              <a:t>o</a:t>
            </a:r>
          </a:p>
          <a:p>
            <a:r>
              <a:rPr lang="es-ES" sz="2400" dirty="0" err="1" smtClean="0"/>
              <a:t>int</a:t>
            </a:r>
            <a:r>
              <a:rPr lang="es-ES" sz="2400" dirty="0" smtClean="0"/>
              <a:t> </a:t>
            </a:r>
            <a:r>
              <a:rPr lang="es-ES" sz="2400" dirty="0" err="1" smtClean="0"/>
              <a:t>numeros</a:t>
            </a:r>
            <a:r>
              <a:rPr lang="es-ES" sz="2400" dirty="0" smtClean="0"/>
              <a:t>[];</a:t>
            </a:r>
            <a:endParaRPr lang="es-E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827584" y="2274838"/>
            <a:ext cx="741682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err="1" smtClean="0"/>
              <a:t>int</a:t>
            </a:r>
            <a:r>
              <a:rPr lang="es-ES" sz="2400" dirty="0" smtClean="0"/>
              <a:t>[] </a:t>
            </a:r>
            <a:r>
              <a:rPr lang="es-ES" sz="2400" dirty="0" err="1" smtClean="0"/>
              <a:t>numerosEnteros</a:t>
            </a:r>
            <a:r>
              <a:rPr lang="es-ES" sz="2400" dirty="0" smtClean="0"/>
              <a:t>; // </a:t>
            </a:r>
            <a:r>
              <a:rPr lang="es-ES" sz="2400" dirty="0" err="1" smtClean="0"/>
              <a:t>array</a:t>
            </a:r>
            <a:r>
              <a:rPr lang="es-ES" sz="2400" dirty="0" smtClean="0"/>
              <a:t> de tipo </a:t>
            </a:r>
            <a:r>
              <a:rPr lang="es-ES" sz="2400" dirty="0" err="1" smtClean="0"/>
              <a:t>int</a:t>
            </a:r>
            <a:endParaRPr lang="es-ES" sz="2400" dirty="0" smtClean="0"/>
          </a:p>
          <a:p>
            <a:endParaRPr lang="es-ES" sz="2400" dirty="0" smtClean="0"/>
          </a:p>
          <a:p>
            <a:r>
              <a:rPr lang="es-ES" sz="2400" dirty="0" err="1" smtClean="0"/>
              <a:t>double</a:t>
            </a:r>
            <a:r>
              <a:rPr lang="es-ES" sz="2400" dirty="0" smtClean="0"/>
              <a:t>[] </a:t>
            </a:r>
            <a:r>
              <a:rPr lang="es-ES" sz="2400" dirty="0" err="1" smtClean="0"/>
              <a:t>numerosReales</a:t>
            </a:r>
            <a:r>
              <a:rPr lang="es-ES" sz="2400" dirty="0" smtClean="0"/>
              <a:t>; // </a:t>
            </a:r>
            <a:r>
              <a:rPr lang="es-ES" sz="2400" dirty="0" err="1" smtClean="0"/>
              <a:t>array</a:t>
            </a:r>
            <a:r>
              <a:rPr lang="es-ES" sz="2400" dirty="0" smtClean="0"/>
              <a:t> de tipo </a:t>
            </a:r>
            <a:r>
              <a:rPr lang="es-ES" sz="2400" dirty="0" err="1" smtClean="0"/>
              <a:t>double</a:t>
            </a:r>
            <a:endParaRPr lang="es-ES" sz="2400" dirty="0" smtClean="0"/>
          </a:p>
          <a:p>
            <a:endParaRPr lang="es-AR" sz="2400" dirty="0" smtClean="0"/>
          </a:p>
          <a:p>
            <a:r>
              <a:rPr lang="es-AR" sz="2400" dirty="0" err="1" smtClean="0"/>
              <a:t>String</a:t>
            </a:r>
            <a:r>
              <a:rPr lang="es-AR" sz="2400" dirty="0" smtClean="0"/>
              <a:t>[] nombres; // </a:t>
            </a:r>
            <a:r>
              <a:rPr lang="es-AR" sz="2400" dirty="0" err="1" smtClean="0"/>
              <a:t>array</a:t>
            </a:r>
            <a:r>
              <a:rPr lang="es-AR" sz="2400" dirty="0" smtClean="0"/>
              <a:t> de tipo </a:t>
            </a:r>
            <a:r>
              <a:rPr lang="es-AR" sz="2400" dirty="0" err="1" smtClean="0"/>
              <a:t>String</a:t>
            </a:r>
            <a:endParaRPr lang="es-AR" sz="2400" dirty="0" smtClean="0"/>
          </a:p>
          <a:p>
            <a:endParaRPr lang="es-AR" sz="2400" dirty="0" smtClean="0"/>
          </a:p>
          <a:p>
            <a:r>
              <a:rPr lang="es-AR" sz="2400" dirty="0" err="1" smtClean="0"/>
              <a:t>Vehiculo</a:t>
            </a:r>
            <a:r>
              <a:rPr lang="es-AR" sz="2400" dirty="0" smtClean="0"/>
              <a:t>[] </a:t>
            </a:r>
            <a:r>
              <a:rPr lang="es-AR" sz="2400" dirty="0" err="1" smtClean="0"/>
              <a:t>vehiculos</a:t>
            </a:r>
            <a:r>
              <a:rPr lang="es-AR" sz="2400" dirty="0" smtClean="0"/>
              <a:t>; // </a:t>
            </a:r>
            <a:r>
              <a:rPr lang="es-AR" sz="2400" dirty="0" err="1" smtClean="0"/>
              <a:t>array</a:t>
            </a:r>
            <a:r>
              <a:rPr lang="es-AR" sz="2400" dirty="0" smtClean="0"/>
              <a:t> de </a:t>
            </a:r>
            <a:r>
              <a:rPr lang="es-AR" sz="2400" dirty="0" smtClean="0"/>
              <a:t>Tipo </a:t>
            </a:r>
            <a:r>
              <a:rPr lang="es-AR" sz="2400" dirty="0" err="1" smtClean="0"/>
              <a:t>Vehiculo</a:t>
            </a:r>
            <a:endParaRPr lang="es-AR" sz="2400" dirty="0" smtClean="0"/>
          </a:p>
          <a:p>
            <a:endParaRPr lang="es-AR" sz="2400" dirty="0" smtClean="0"/>
          </a:p>
          <a:p>
            <a:r>
              <a:rPr lang="es-AR" sz="2400" dirty="0" smtClean="0"/>
              <a:t>Turismo</a:t>
            </a:r>
            <a:r>
              <a:rPr lang="es-AR" sz="2400" dirty="0" smtClean="0"/>
              <a:t>[] turismos; // </a:t>
            </a:r>
            <a:r>
              <a:rPr lang="es-AR" sz="2400" dirty="0" err="1" smtClean="0"/>
              <a:t>array</a:t>
            </a:r>
            <a:r>
              <a:rPr lang="es-AR" sz="2400" dirty="0" smtClean="0"/>
              <a:t> de </a:t>
            </a:r>
            <a:r>
              <a:rPr lang="es-AR" sz="2400" dirty="0" smtClean="0"/>
              <a:t>Tipo </a:t>
            </a:r>
            <a:r>
              <a:rPr lang="es-AR" sz="2400" dirty="0" smtClean="0"/>
              <a:t>Turismo</a:t>
            </a:r>
            <a:endParaRPr lang="es-ES" sz="2400" dirty="0"/>
          </a:p>
        </p:txBody>
      </p:sp>
      <p:sp>
        <p:nvSpPr>
          <p:cNvPr id="5" name="4 CuadroTexto"/>
          <p:cNvSpPr txBox="1"/>
          <p:nvPr/>
        </p:nvSpPr>
        <p:spPr>
          <a:xfrm>
            <a:off x="467544" y="1412776"/>
            <a:ext cx="5162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Ejemplos de declaración de </a:t>
            </a:r>
            <a:r>
              <a:rPr lang="es-ES" sz="2800" dirty="0" err="1" smtClean="0"/>
              <a:t>Arrays</a:t>
            </a:r>
            <a:endParaRPr lang="es-E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67544" y="1412776"/>
            <a:ext cx="34795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Inicialización de </a:t>
            </a:r>
            <a:r>
              <a:rPr lang="es-ES" sz="2800" dirty="0" err="1" smtClean="0"/>
              <a:t>Arrays</a:t>
            </a:r>
            <a:endParaRPr lang="es-ES" sz="2800" dirty="0"/>
          </a:p>
        </p:txBody>
      </p:sp>
      <p:sp>
        <p:nvSpPr>
          <p:cNvPr id="5" name="4 Rectángulo"/>
          <p:cNvSpPr/>
          <p:nvPr/>
        </p:nvSpPr>
        <p:spPr>
          <a:xfrm>
            <a:off x="611560" y="2204864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2400" dirty="0" smtClean="0"/>
              <a:t>nombres = new </a:t>
            </a:r>
            <a:r>
              <a:rPr lang="es-ES" sz="2400" dirty="0" err="1" smtClean="0"/>
              <a:t>String</a:t>
            </a:r>
            <a:r>
              <a:rPr lang="es-ES" sz="2400" dirty="0" smtClean="0"/>
              <a:t>[100];</a:t>
            </a:r>
          </a:p>
          <a:p>
            <a:r>
              <a:rPr lang="es-ES" sz="2400" dirty="0" err="1" smtClean="0"/>
              <a:t>vehiculos</a:t>
            </a:r>
            <a:r>
              <a:rPr lang="es-ES" sz="2400" dirty="0" smtClean="0"/>
              <a:t> = new </a:t>
            </a:r>
            <a:r>
              <a:rPr lang="es-ES" sz="2400" dirty="0" err="1" smtClean="0"/>
              <a:t>Vehiculo</a:t>
            </a:r>
            <a:r>
              <a:rPr lang="es-ES" sz="2400" dirty="0" smtClean="0"/>
              <a:t>[50];</a:t>
            </a:r>
            <a:endParaRPr lang="es-ES" sz="2400" dirty="0"/>
          </a:p>
        </p:txBody>
      </p:sp>
      <p:sp>
        <p:nvSpPr>
          <p:cNvPr id="6" name="5 CuadroTexto"/>
          <p:cNvSpPr txBox="1"/>
          <p:nvPr/>
        </p:nvSpPr>
        <p:spPr>
          <a:xfrm>
            <a:off x="467544" y="3140968"/>
            <a:ext cx="5519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Declaración e inicialización de </a:t>
            </a:r>
            <a:r>
              <a:rPr lang="es-ES" sz="2800" dirty="0" err="1" smtClean="0"/>
              <a:t>Arrays</a:t>
            </a:r>
            <a:endParaRPr lang="es-ES" sz="2800" dirty="0"/>
          </a:p>
        </p:txBody>
      </p:sp>
      <p:sp>
        <p:nvSpPr>
          <p:cNvPr id="7" name="6 Rectángulo"/>
          <p:cNvSpPr/>
          <p:nvPr/>
        </p:nvSpPr>
        <p:spPr>
          <a:xfrm>
            <a:off x="755576" y="3811012"/>
            <a:ext cx="69847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err="1" smtClean="0"/>
              <a:t>int</a:t>
            </a:r>
            <a:r>
              <a:rPr lang="es-ES" sz="2400" dirty="0" smtClean="0"/>
              <a:t>[] </a:t>
            </a:r>
            <a:r>
              <a:rPr lang="es-ES" sz="2400" dirty="0" err="1" smtClean="0"/>
              <a:t>numerosEnteros</a:t>
            </a:r>
            <a:r>
              <a:rPr lang="es-ES" sz="2400" dirty="0" smtClean="0"/>
              <a:t> = new </a:t>
            </a:r>
            <a:r>
              <a:rPr lang="es-ES" sz="2400" dirty="0" err="1" smtClean="0"/>
              <a:t>int</a:t>
            </a:r>
            <a:r>
              <a:rPr lang="es-ES" sz="2400" dirty="0" smtClean="0"/>
              <a:t>[10</a:t>
            </a:r>
            <a:r>
              <a:rPr lang="es-ES" sz="2400" dirty="0" smtClean="0"/>
              <a:t>];</a:t>
            </a:r>
          </a:p>
          <a:p>
            <a:endParaRPr lang="es-ES" sz="2400" dirty="0" smtClean="0"/>
          </a:p>
          <a:p>
            <a:r>
              <a:rPr lang="es-ES" sz="2400" dirty="0" err="1" smtClean="0"/>
              <a:t>String</a:t>
            </a:r>
            <a:r>
              <a:rPr lang="es-ES" sz="2400" dirty="0" smtClean="0"/>
              <a:t>[] nombres = new </a:t>
            </a:r>
            <a:r>
              <a:rPr lang="es-ES" sz="2400" dirty="0" err="1" smtClean="0"/>
              <a:t>String</a:t>
            </a:r>
            <a:r>
              <a:rPr lang="es-ES" sz="2400" dirty="0" smtClean="0"/>
              <a:t>[100];</a:t>
            </a:r>
          </a:p>
          <a:p>
            <a:endParaRPr lang="es-ES" sz="2400" dirty="0" smtClean="0"/>
          </a:p>
          <a:p>
            <a:r>
              <a:rPr lang="es-ES" sz="2400" dirty="0" err="1" smtClean="0"/>
              <a:t>Vehiculo</a:t>
            </a:r>
            <a:r>
              <a:rPr lang="es-ES" sz="2400" dirty="0" smtClean="0"/>
              <a:t>[] </a:t>
            </a:r>
            <a:r>
              <a:rPr lang="es-ES" sz="2400" dirty="0" err="1" smtClean="0"/>
              <a:t>vehiculos</a:t>
            </a:r>
            <a:r>
              <a:rPr lang="es-ES" sz="2400" dirty="0" smtClean="0"/>
              <a:t> = new </a:t>
            </a:r>
            <a:r>
              <a:rPr lang="es-ES" sz="2400" dirty="0" err="1" smtClean="0"/>
              <a:t>Vehiculo</a:t>
            </a:r>
            <a:r>
              <a:rPr lang="es-ES" sz="2400" dirty="0" smtClean="0"/>
              <a:t>[50];</a:t>
            </a:r>
          </a:p>
          <a:p>
            <a:endParaRPr lang="es-ES" sz="2400" dirty="0" smtClean="0"/>
          </a:p>
          <a:p>
            <a:r>
              <a:rPr lang="es-ES" sz="2400" dirty="0" smtClean="0"/>
              <a:t>Turismo</a:t>
            </a:r>
            <a:r>
              <a:rPr lang="es-ES" sz="2400" dirty="0" smtClean="0"/>
              <a:t>[] turismos = new Turismo[50];</a:t>
            </a:r>
            <a:endParaRPr lang="es-E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467544" y="1340768"/>
            <a:ext cx="83529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800" dirty="0" smtClean="0"/>
              <a:t>Un </a:t>
            </a:r>
            <a:r>
              <a:rPr lang="es-AR" sz="2800" dirty="0" err="1" smtClean="0"/>
              <a:t>array</a:t>
            </a:r>
            <a:r>
              <a:rPr lang="es-AR" sz="2800" dirty="0" smtClean="0"/>
              <a:t> también se puede inicializar indicando la lista de valores que va </a:t>
            </a:r>
            <a:r>
              <a:rPr lang="es-AR" sz="2800" dirty="0" smtClean="0"/>
              <a:t>a </a:t>
            </a:r>
            <a:r>
              <a:rPr lang="es-ES" sz="2800" dirty="0" smtClean="0"/>
              <a:t>almacenar</a:t>
            </a:r>
            <a:r>
              <a:rPr lang="es-ES" sz="2800" dirty="0" smtClean="0"/>
              <a:t>:</a:t>
            </a:r>
            <a:endParaRPr lang="es-ES" sz="2800" dirty="0"/>
          </a:p>
        </p:txBody>
      </p:sp>
      <p:sp>
        <p:nvSpPr>
          <p:cNvPr id="6" name="5 Rectángulo"/>
          <p:cNvSpPr/>
          <p:nvPr/>
        </p:nvSpPr>
        <p:spPr>
          <a:xfrm>
            <a:off x="683568" y="2852936"/>
            <a:ext cx="68407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err="1" smtClean="0"/>
              <a:t>String</a:t>
            </a:r>
            <a:r>
              <a:rPr lang="es-ES" sz="2400" dirty="0" smtClean="0"/>
              <a:t>[] </a:t>
            </a:r>
            <a:r>
              <a:rPr lang="es-ES" sz="2400" dirty="0" err="1" smtClean="0"/>
              <a:t>diasLaborables</a:t>
            </a:r>
            <a:r>
              <a:rPr lang="es-ES" sz="2400" dirty="0" smtClean="0"/>
              <a:t> = {"Lunes",</a:t>
            </a:r>
          </a:p>
          <a:p>
            <a:r>
              <a:rPr lang="es-ES" sz="2400" dirty="0" smtClean="0"/>
              <a:t>"Martes",</a:t>
            </a:r>
          </a:p>
          <a:p>
            <a:r>
              <a:rPr lang="es-ES" sz="2400" dirty="0" smtClean="0"/>
              <a:t>"Miércoles",</a:t>
            </a:r>
          </a:p>
          <a:p>
            <a:r>
              <a:rPr lang="es-ES" sz="2400" dirty="0" smtClean="0"/>
              <a:t>"Jueves",</a:t>
            </a:r>
          </a:p>
          <a:p>
            <a:r>
              <a:rPr lang="es-ES" sz="2400" dirty="0" smtClean="0"/>
              <a:t>"</a:t>
            </a:r>
            <a:r>
              <a:rPr lang="es-ES" sz="2400" dirty="0" smtClean="0"/>
              <a:t>Viernes”</a:t>
            </a:r>
            <a:r>
              <a:rPr lang="es-ES" sz="2400" dirty="0" smtClean="0"/>
              <a:t> }</a:t>
            </a:r>
            <a:r>
              <a:rPr lang="es-ES" sz="2400" dirty="0" smtClean="0"/>
              <a:t>;</a:t>
            </a:r>
            <a:endParaRPr lang="es-E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95536" y="1412776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2400" dirty="0" smtClean="0"/>
              <a:t>La declaración del </a:t>
            </a:r>
            <a:r>
              <a:rPr lang="es-ES" sz="2400" dirty="0" err="1" smtClean="0"/>
              <a:t>array</a:t>
            </a:r>
            <a:r>
              <a:rPr lang="es-ES" sz="2400" dirty="0" smtClean="0"/>
              <a:t>:</a:t>
            </a:r>
          </a:p>
          <a:p>
            <a:r>
              <a:rPr lang="fr-FR" sz="2400" dirty="0" err="1" smtClean="0"/>
              <a:t>int</a:t>
            </a:r>
            <a:r>
              <a:rPr lang="fr-FR" sz="2400" dirty="0" smtClean="0"/>
              <a:t>[] notas = {4, 9, 7, 5, 10};</a:t>
            </a:r>
            <a:endParaRPr lang="es-E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1556792"/>
            <a:ext cx="3964309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Rectángulo"/>
          <p:cNvSpPr/>
          <p:nvPr/>
        </p:nvSpPr>
        <p:spPr>
          <a:xfrm>
            <a:off x="467544" y="5805264"/>
            <a:ext cx="8064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/>
              <a:t>Mostrar </a:t>
            </a:r>
            <a:r>
              <a:rPr lang="es-ES" b="1" dirty="0" smtClean="0"/>
              <a:t>las </a:t>
            </a:r>
            <a:r>
              <a:rPr lang="es-ES" b="1" dirty="0" smtClean="0"/>
              <a:t>calificaciones almacenadas </a:t>
            </a:r>
            <a:r>
              <a:rPr lang="es-ES" b="1" dirty="0" smtClean="0"/>
              <a:t>en el </a:t>
            </a:r>
            <a:r>
              <a:rPr lang="es-ES" b="1" dirty="0" err="1" smtClean="0"/>
              <a:t>array</a:t>
            </a:r>
            <a:endParaRPr lang="es-E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988840"/>
            <a:ext cx="7048500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467544" y="1340768"/>
            <a:ext cx="83529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 smtClean="0"/>
              <a:t>Utilización del FOR “para todo”</a:t>
            </a:r>
            <a:endParaRPr lang="es-ES" sz="2800" dirty="0"/>
          </a:p>
        </p:txBody>
      </p:sp>
      <p:sp>
        <p:nvSpPr>
          <p:cNvPr id="5" name="4 Rectángulo"/>
          <p:cNvSpPr/>
          <p:nvPr/>
        </p:nvSpPr>
        <p:spPr>
          <a:xfrm>
            <a:off x="899592" y="2996952"/>
            <a:ext cx="61744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err="1" smtClean="0"/>
              <a:t>for</a:t>
            </a:r>
            <a:r>
              <a:rPr lang="es-ES" sz="2400" dirty="0" smtClean="0"/>
              <a:t> (</a:t>
            </a:r>
            <a:r>
              <a:rPr lang="es-ES" sz="2400" dirty="0" err="1" smtClean="0"/>
              <a:t>int</a:t>
            </a:r>
            <a:r>
              <a:rPr lang="es-ES" sz="2400" dirty="0" smtClean="0"/>
              <a:t> nota : notas)</a:t>
            </a:r>
          </a:p>
          <a:p>
            <a:r>
              <a:rPr lang="es-ES" sz="2400" dirty="0" err="1" smtClean="0"/>
              <a:t>System.out.println</a:t>
            </a:r>
            <a:r>
              <a:rPr lang="es-ES" sz="2400" dirty="0" smtClean="0"/>
              <a:t>(nota);</a:t>
            </a:r>
            <a:endParaRPr lang="es-E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Arrays</a:t>
            </a:r>
            <a:r>
              <a:rPr lang="es-ES" dirty="0" smtClean="0"/>
              <a:t> Multidimensionales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683568" y="2492896"/>
            <a:ext cx="60304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 smtClean="0"/>
              <a:t>Es </a:t>
            </a:r>
            <a:r>
              <a:rPr lang="es-AR" sz="2400" dirty="0" smtClean="0"/>
              <a:t>un </a:t>
            </a:r>
            <a:r>
              <a:rPr lang="es-AR" sz="2400" dirty="0" err="1" smtClean="0"/>
              <a:t>array</a:t>
            </a:r>
            <a:r>
              <a:rPr lang="es-AR" sz="2400" dirty="0" smtClean="0"/>
              <a:t> que contiene otro </a:t>
            </a:r>
            <a:r>
              <a:rPr lang="es-AR" sz="2400" dirty="0" err="1" smtClean="0"/>
              <a:t>array</a:t>
            </a:r>
            <a:r>
              <a:rPr lang="es-AR" sz="2400" dirty="0" smtClean="0"/>
              <a:t> en </a:t>
            </a:r>
            <a:r>
              <a:rPr lang="es-AR" sz="2400" dirty="0" smtClean="0"/>
              <a:t>cada u</a:t>
            </a:r>
            <a:r>
              <a:rPr lang="es-ES" sz="2400" dirty="0" smtClean="0"/>
              <a:t>no </a:t>
            </a:r>
            <a:r>
              <a:rPr lang="es-ES" sz="2400" dirty="0" smtClean="0"/>
              <a:t>de sus elementos</a:t>
            </a:r>
            <a:endParaRPr lang="es-ES" sz="2400" dirty="0"/>
          </a:p>
        </p:txBody>
      </p:sp>
      <p:sp>
        <p:nvSpPr>
          <p:cNvPr id="5" name="4 Rectángulo"/>
          <p:cNvSpPr/>
          <p:nvPr/>
        </p:nvSpPr>
        <p:spPr>
          <a:xfrm>
            <a:off x="755576" y="3645024"/>
            <a:ext cx="3652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int</a:t>
            </a:r>
            <a:r>
              <a:rPr lang="en-US" sz="2400" dirty="0" smtClean="0"/>
              <a:t>[][] </a:t>
            </a:r>
            <a:r>
              <a:rPr lang="en-US" sz="2400" dirty="0" err="1" smtClean="0"/>
              <a:t>notas</a:t>
            </a:r>
            <a:r>
              <a:rPr lang="en-US" sz="2400" dirty="0" smtClean="0"/>
              <a:t> = new </a:t>
            </a:r>
            <a:r>
              <a:rPr lang="en-US" sz="2400" dirty="0" err="1" smtClean="0"/>
              <a:t>int</a:t>
            </a:r>
            <a:r>
              <a:rPr lang="en-US" sz="2400" dirty="0" smtClean="0"/>
              <a:t>[2][3];</a:t>
            </a:r>
            <a:endParaRPr lang="es-E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1602</TotalTime>
  <Words>246</Words>
  <Application>Microsoft Office PowerPoint</Application>
  <PresentationFormat>Presentación en pantalla (4:3)</PresentationFormat>
  <Paragraphs>50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Tema de Office</vt:lpstr>
      <vt:lpstr>Estructura de Datos 1</vt:lpstr>
      <vt:lpstr>Arrays Unidimensionales</vt:lpstr>
      <vt:lpstr>Diapositiva 3</vt:lpstr>
      <vt:lpstr>Diapositiva 4</vt:lpstr>
      <vt:lpstr>Diapositiva 5</vt:lpstr>
      <vt:lpstr>Diapositiva 6</vt:lpstr>
      <vt:lpstr>Diapositiva 7</vt:lpstr>
      <vt:lpstr>Diapositiva 8</vt:lpstr>
      <vt:lpstr>Arrays Multidimensionales</vt:lpstr>
      <vt:lpstr>Diapositiva 10</vt:lpstr>
      <vt:lpstr>Diapositiva 11</vt:lpstr>
      <vt:lpstr>Clase Array</vt:lpstr>
      <vt:lpstr>Diapositiva 13</vt:lpstr>
      <vt:lpstr>Diapositiva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de Datos 1</dc:title>
  <dc:creator>Marcelo Ferreyra</dc:creator>
  <cp:lastModifiedBy>PositivoBgh</cp:lastModifiedBy>
  <cp:revision>92</cp:revision>
  <dcterms:created xsi:type="dcterms:W3CDTF">2018-08-12T16:43:44Z</dcterms:created>
  <dcterms:modified xsi:type="dcterms:W3CDTF">2018-09-10T17:33:08Z</dcterms:modified>
</cp:coreProperties>
</file>