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9"/>
  </p:notesMasterIdLst>
  <p:sldIdLst>
    <p:sldId id="256" r:id="rId2"/>
    <p:sldId id="271" r:id="rId3"/>
    <p:sldId id="300" r:id="rId4"/>
    <p:sldId id="301" r:id="rId5"/>
    <p:sldId id="302" r:id="rId6"/>
    <p:sldId id="303" r:id="rId7"/>
    <p:sldId id="29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80A5D8-F13B-4015-B5C4-BA18A6A2AA58}" v="5188" dt="2023-04-07T05:27:11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8527" autoAdjust="0"/>
  </p:normalViewPr>
  <p:slideViewPr>
    <p:cSldViewPr snapToGrid="0">
      <p:cViewPr>
        <p:scale>
          <a:sx n="75" d="100"/>
          <a:sy n="75" d="100"/>
        </p:scale>
        <p:origin x="1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 ido" userId="b48bff03654dfeb9" providerId="LiveId" clId="{EB80A5D8-F13B-4015-B5C4-BA18A6A2AA58}"/>
    <pc:docChg chg="undo custSel addSld delSld modSld sldOrd">
      <pc:chgData name="Ji ido" userId="b48bff03654dfeb9" providerId="LiveId" clId="{EB80A5D8-F13B-4015-B5C4-BA18A6A2AA58}" dt="2023-04-07T05:27:11.837" v="12007" actId="1076"/>
      <pc:docMkLst>
        <pc:docMk/>
      </pc:docMkLst>
      <pc:sldChg chg="modSp mod">
        <pc:chgData name="Ji ido" userId="b48bff03654dfeb9" providerId="LiveId" clId="{EB80A5D8-F13B-4015-B5C4-BA18A6A2AA58}" dt="2023-04-06T14:44:35.643" v="780" actId="20577"/>
        <pc:sldMkLst>
          <pc:docMk/>
          <pc:sldMk cId="74777529" sldId="256"/>
        </pc:sldMkLst>
        <pc:spChg chg="mod">
          <ac:chgData name="Ji ido" userId="b48bff03654dfeb9" providerId="LiveId" clId="{EB80A5D8-F13B-4015-B5C4-BA18A6A2AA58}" dt="2023-04-06T14:44:35.643" v="780" actId="20577"/>
          <ac:spMkLst>
            <pc:docMk/>
            <pc:sldMk cId="74777529" sldId="256"/>
            <ac:spMk id="3" creationId="{C12AF586-B8B0-40A2-25A2-601CFF2F66AA}"/>
          </ac:spMkLst>
        </pc:spChg>
      </pc:sldChg>
      <pc:sldChg chg="addSp delSp modSp mod">
        <pc:chgData name="Ji ido" userId="b48bff03654dfeb9" providerId="LiveId" clId="{EB80A5D8-F13B-4015-B5C4-BA18A6A2AA58}" dt="2023-04-07T04:17:02.439" v="7679" actId="20577"/>
        <pc:sldMkLst>
          <pc:docMk/>
          <pc:sldMk cId="2588911624" sldId="257"/>
        </pc:sldMkLst>
        <pc:spChg chg="mod">
          <ac:chgData name="Ji ido" userId="b48bff03654dfeb9" providerId="LiveId" clId="{EB80A5D8-F13B-4015-B5C4-BA18A6A2AA58}" dt="2023-04-06T13:20:14.253" v="263" actId="20577"/>
          <ac:spMkLst>
            <pc:docMk/>
            <pc:sldMk cId="2588911624" sldId="257"/>
            <ac:spMk id="2" creationId="{A6A488A6-F1AA-508B-4A7E-7E39DE93497F}"/>
          </ac:spMkLst>
        </pc:spChg>
        <pc:spChg chg="mod">
          <ac:chgData name="Ji ido" userId="b48bff03654dfeb9" providerId="LiveId" clId="{EB80A5D8-F13B-4015-B5C4-BA18A6A2AA58}" dt="2023-04-07T04:17:02.439" v="7679" actId="20577"/>
          <ac:spMkLst>
            <pc:docMk/>
            <pc:sldMk cId="2588911624" sldId="257"/>
            <ac:spMk id="3" creationId="{C2613AF5-0B02-9935-44E6-6EE0502D4534}"/>
          </ac:spMkLst>
        </pc:spChg>
        <pc:picChg chg="add del mod">
          <ac:chgData name="Ji ido" userId="b48bff03654dfeb9" providerId="LiveId" clId="{EB80A5D8-F13B-4015-B5C4-BA18A6A2AA58}" dt="2023-04-06T13:20:07.941" v="247" actId="478"/>
          <ac:picMkLst>
            <pc:docMk/>
            <pc:sldMk cId="2588911624" sldId="257"/>
            <ac:picMk id="4" creationId="{BC83A7C3-FD33-1D4D-82A1-90E59D3D03D7}"/>
          </ac:picMkLst>
        </pc:picChg>
        <pc:picChg chg="add mod">
          <ac:chgData name="Ji ido" userId="b48bff03654dfeb9" providerId="LiveId" clId="{EB80A5D8-F13B-4015-B5C4-BA18A6A2AA58}" dt="2023-04-06T13:20:05.123" v="246"/>
          <ac:picMkLst>
            <pc:docMk/>
            <pc:sldMk cId="2588911624" sldId="257"/>
            <ac:picMk id="5" creationId="{9A24D3E4-FB27-B0A3-52F7-30D01B648CF0}"/>
          </ac:picMkLst>
        </pc:picChg>
        <pc:picChg chg="add del mod">
          <ac:chgData name="Ji ido" userId="b48bff03654dfeb9" providerId="LiveId" clId="{EB80A5D8-F13B-4015-B5C4-BA18A6A2AA58}" dt="2023-04-06T13:14:56.172" v="179" actId="478"/>
          <ac:picMkLst>
            <pc:docMk/>
            <pc:sldMk cId="2588911624" sldId="257"/>
            <ac:picMk id="1026" creationId="{AEC09209-2B52-9E42-D71C-E660DEF11600}"/>
          </ac:picMkLst>
        </pc:picChg>
        <pc:picChg chg="add del mod">
          <ac:chgData name="Ji ido" userId="b48bff03654dfeb9" providerId="LiveId" clId="{EB80A5D8-F13B-4015-B5C4-BA18A6A2AA58}" dt="2023-04-06T13:18:08.462" v="215" actId="478"/>
          <ac:picMkLst>
            <pc:docMk/>
            <pc:sldMk cId="2588911624" sldId="257"/>
            <ac:picMk id="1028" creationId="{6B064280-BCE3-B04A-C414-A2A0635A43C6}"/>
          </ac:picMkLst>
        </pc:picChg>
        <pc:picChg chg="add del mod">
          <ac:chgData name="Ji ido" userId="b48bff03654dfeb9" providerId="LiveId" clId="{EB80A5D8-F13B-4015-B5C4-BA18A6A2AA58}" dt="2023-04-06T13:18:08.876" v="216" actId="478"/>
          <ac:picMkLst>
            <pc:docMk/>
            <pc:sldMk cId="2588911624" sldId="257"/>
            <ac:picMk id="1030" creationId="{51BCF04F-7B61-1908-7CA4-10D749D5DB93}"/>
          </ac:picMkLst>
        </pc:picChg>
        <pc:picChg chg="add del mod">
          <ac:chgData name="Ji ido" userId="b48bff03654dfeb9" providerId="LiveId" clId="{EB80A5D8-F13B-4015-B5C4-BA18A6A2AA58}" dt="2023-04-06T13:18:09.263" v="217" actId="478"/>
          <ac:picMkLst>
            <pc:docMk/>
            <pc:sldMk cId="2588911624" sldId="257"/>
            <ac:picMk id="1032" creationId="{105F7E32-1802-DEFB-0739-E9AE5DC29018}"/>
          </ac:picMkLst>
        </pc:picChg>
        <pc:picChg chg="add del mod">
          <ac:chgData name="Ji ido" userId="b48bff03654dfeb9" providerId="LiveId" clId="{EB80A5D8-F13B-4015-B5C4-BA18A6A2AA58}" dt="2023-04-06T13:19:38.084" v="237" actId="21"/>
          <ac:picMkLst>
            <pc:docMk/>
            <pc:sldMk cId="2588911624" sldId="257"/>
            <ac:picMk id="1034" creationId="{1118BB77-1A7A-BEE9-7EE3-13D187064446}"/>
          </ac:picMkLst>
        </pc:picChg>
      </pc:sldChg>
      <pc:sldChg chg="del">
        <pc:chgData name="Ji ido" userId="b48bff03654dfeb9" providerId="LiveId" clId="{EB80A5D8-F13B-4015-B5C4-BA18A6A2AA58}" dt="2023-04-06T13:17:22.566" v="194" actId="47"/>
        <pc:sldMkLst>
          <pc:docMk/>
          <pc:sldMk cId="3581243669" sldId="258"/>
        </pc:sldMkLst>
      </pc:sldChg>
      <pc:sldChg chg="new del">
        <pc:chgData name="Ji ido" userId="b48bff03654dfeb9" providerId="LiveId" clId="{EB80A5D8-F13B-4015-B5C4-BA18A6A2AA58}" dt="2023-04-06T13:17:23.771" v="195" actId="47"/>
        <pc:sldMkLst>
          <pc:docMk/>
          <pc:sldMk cId="400296229" sldId="259"/>
        </pc:sldMkLst>
      </pc:sldChg>
      <pc:sldChg chg="modSp add mod ord">
        <pc:chgData name="Ji ido" userId="b48bff03654dfeb9" providerId="LiveId" clId="{EB80A5D8-F13B-4015-B5C4-BA18A6A2AA58}" dt="2023-04-07T05:26:04.364" v="12002"/>
        <pc:sldMkLst>
          <pc:docMk/>
          <pc:sldMk cId="3126302203" sldId="260"/>
        </pc:sldMkLst>
        <pc:spChg chg="mod">
          <ac:chgData name="Ji ido" userId="b48bff03654dfeb9" providerId="LiveId" clId="{EB80A5D8-F13B-4015-B5C4-BA18A6A2AA58}" dt="2023-04-06T17:20:25.108" v="4717"/>
          <ac:spMkLst>
            <pc:docMk/>
            <pc:sldMk cId="3126302203" sldId="260"/>
            <ac:spMk id="2" creationId="{A6A488A6-F1AA-508B-4A7E-7E39DE93497F}"/>
          </ac:spMkLst>
        </pc:spChg>
        <pc:spChg chg="mod">
          <ac:chgData name="Ji ido" userId="b48bff03654dfeb9" providerId="LiveId" clId="{EB80A5D8-F13B-4015-B5C4-BA18A6A2AA58}" dt="2023-04-07T05:26:04.364" v="12002"/>
          <ac:spMkLst>
            <pc:docMk/>
            <pc:sldMk cId="3126302203" sldId="260"/>
            <ac:spMk id="3" creationId="{C2613AF5-0B02-9935-44E6-6EE0502D4534}"/>
          </ac:spMkLst>
        </pc:spChg>
        <pc:picChg chg="mod">
          <ac:chgData name="Ji ido" userId="b48bff03654dfeb9" providerId="LiveId" clId="{EB80A5D8-F13B-4015-B5C4-BA18A6A2AA58}" dt="2023-04-07T05:09:22.232" v="11589" actId="1076"/>
          <ac:picMkLst>
            <pc:docMk/>
            <pc:sldMk cId="3126302203" sldId="260"/>
            <ac:picMk id="1028" creationId="{6B064280-BCE3-B04A-C414-A2A0635A43C6}"/>
          </ac:picMkLst>
        </pc:picChg>
        <pc:picChg chg="mod">
          <ac:chgData name="Ji ido" userId="b48bff03654dfeb9" providerId="LiveId" clId="{EB80A5D8-F13B-4015-B5C4-BA18A6A2AA58}" dt="2023-04-07T05:09:20.538" v="11588" actId="1076"/>
          <ac:picMkLst>
            <pc:docMk/>
            <pc:sldMk cId="3126302203" sldId="260"/>
            <ac:picMk id="1030" creationId="{51BCF04F-7B61-1908-7CA4-10D749D5DB93}"/>
          </ac:picMkLst>
        </pc:picChg>
        <pc:picChg chg="mod">
          <ac:chgData name="Ji ido" userId="b48bff03654dfeb9" providerId="LiveId" clId="{EB80A5D8-F13B-4015-B5C4-BA18A6A2AA58}" dt="2023-04-07T05:09:19.454" v="11587" actId="1076"/>
          <ac:picMkLst>
            <pc:docMk/>
            <pc:sldMk cId="3126302203" sldId="260"/>
            <ac:picMk id="1032" creationId="{105F7E32-1802-DEFB-0739-E9AE5DC29018}"/>
          </ac:picMkLst>
        </pc:picChg>
      </pc:sldChg>
      <pc:sldChg chg="addSp delSp modSp add mod modNotesTx">
        <pc:chgData name="Ji ido" userId="b48bff03654dfeb9" providerId="LiveId" clId="{EB80A5D8-F13B-4015-B5C4-BA18A6A2AA58}" dt="2023-04-06T15:13:32.660" v="1092" actId="14100"/>
        <pc:sldMkLst>
          <pc:docMk/>
          <pc:sldMk cId="2525687448" sldId="261"/>
        </pc:sldMkLst>
        <pc:spChg chg="mod">
          <ac:chgData name="Ji ido" userId="b48bff03654dfeb9" providerId="LiveId" clId="{EB80A5D8-F13B-4015-B5C4-BA18A6A2AA58}" dt="2023-04-06T14:44:16.942" v="762" actId="207"/>
          <ac:spMkLst>
            <pc:docMk/>
            <pc:sldMk cId="2525687448" sldId="261"/>
            <ac:spMk id="2" creationId="{A6A488A6-F1AA-508B-4A7E-7E39DE93497F}"/>
          </ac:spMkLst>
        </pc:spChg>
        <pc:spChg chg="mod">
          <ac:chgData name="Ji ido" userId="b48bff03654dfeb9" providerId="LiveId" clId="{EB80A5D8-F13B-4015-B5C4-BA18A6A2AA58}" dt="2023-04-06T15:13:29.560" v="1091" actId="14100"/>
          <ac:spMkLst>
            <pc:docMk/>
            <pc:sldMk cId="2525687448" sldId="261"/>
            <ac:spMk id="3" creationId="{C2613AF5-0B02-9935-44E6-6EE0502D4534}"/>
          </ac:spMkLst>
        </pc:spChg>
        <pc:spChg chg="add mod">
          <ac:chgData name="Ji ido" userId="b48bff03654dfeb9" providerId="LiveId" clId="{EB80A5D8-F13B-4015-B5C4-BA18A6A2AA58}" dt="2023-04-06T15:13:32.660" v="1092" actId="14100"/>
          <ac:spMkLst>
            <pc:docMk/>
            <pc:sldMk cId="2525687448" sldId="261"/>
            <ac:spMk id="7" creationId="{F537147B-64E4-48B0-1F8E-78820C1F4430}"/>
          </ac:spMkLst>
        </pc:spChg>
        <pc:picChg chg="del">
          <ac:chgData name="Ji ido" userId="b48bff03654dfeb9" providerId="LiveId" clId="{EB80A5D8-F13B-4015-B5C4-BA18A6A2AA58}" dt="2023-04-06T13:28:35.586" v="510" actId="478"/>
          <ac:picMkLst>
            <pc:docMk/>
            <pc:sldMk cId="2525687448" sldId="261"/>
            <ac:picMk id="5" creationId="{9A24D3E4-FB27-B0A3-52F7-30D01B648CF0}"/>
          </ac:picMkLst>
        </pc:picChg>
        <pc:picChg chg="add mod">
          <ac:chgData name="Ji ido" userId="b48bff03654dfeb9" providerId="LiveId" clId="{EB80A5D8-F13B-4015-B5C4-BA18A6A2AA58}" dt="2023-04-06T13:43:12.006" v="730" actId="14100"/>
          <ac:picMkLst>
            <pc:docMk/>
            <pc:sldMk cId="2525687448" sldId="261"/>
            <ac:picMk id="6" creationId="{2682E860-4508-8EB3-CBD8-84D7992B2D7D}"/>
          </ac:picMkLst>
        </pc:picChg>
        <pc:picChg chg="add mod">
          <ac:chgData name="Ji ido" userId="b48bff03654dfeb9" providerId="LiveId" clId="{EB80A5D8-F13B-4015-B5C4-BA18A6A2AA58}" dt="2023-04-06T13:44:32.679" v="761" actId="14100"/>
          <ac:picMkLst>
            <pc:docMk/>
            <pc:sldMk cId="2525687448" sldId="261"/>
            <ac:picMk id="9" creationId="{E60323BE-A70F-37F6-E112-CF1AF80A57B3}"/>
          </ac:picMkLst>
        </pc:picChg>
      </pc:sldChg>
      <pc:sldChg chg="addSp delSp modSp add mod setBg modAnim modNotesTx">
        <pc:chgData name="Ji ido" userId="b48bff03654dfeb9" providerId="LiveId" clId="{EB80A5D8-F13B-4015-B5C4-BA18A6A2AA58}" dt="2023-04-06T16:25:43.378" v="1655" actId="20577"/>
        <pc:sldMkLst>
          <pc:docMk/>
          <pc:sldMk cId="1065423139" sldId="262"/>
        </pc:sldMkLst>
        <pc:spChg chg="mod">
          <ac:chgData name="Ji ido" userId="b48bff03654dfeb9" providerId="LiveId" clId="{EB80A5D8-F13B-4015-B5C4-BA18A6A2AA58}" dt="2023-04-06T15:15:49.067" v="1106" actId="26606"/>
          <ac:spMkLst>
            <pc:docMk/>
            <pc:sldMk cId="1065423139" sldId="262"/>
            <ac:spMk id="2" creationId="{A6A488A6-F1AA-508B-4A7E-7E39DE93497F}"/>
          </ac:spMkLst>
        </pc:spChg>
        <pc:spChg chg="del">
          <ac:chgData name="Ji ido" userId="b48bff03654dfeb9" providerId="LiveId" clId="{EB80A5D8-F13B-4015-B5C4-BA18A6A2AA58}" dt="2023-04-06T13:43:55.140" v="760" actId="478"/>
          <ac:spMkLst>
            <pc:docMk/>
            <pc:sldMk cId="1065423139" sldId="262"/>
            <ac:spMk id="3" creationId="{C2613AF5-0B02-9935-44E6-6EE0502D4534}"/>
          </ac:spMkLst>
        </pc:spChg>
        <pc:spChg chg="add mod ord">
          <ac:chgData name="Ji ido" userId="b48bff03654dfeb9" providerId="LiveId" clId="{EB80A5D8-F13B-4015-B5C4-BA18A6A2AA58}" dt="2023-04-06T16:25:43.378" v="1655" actId="20577"/>
          <ac:spMkLst>
            <pc:docMk/>
            <pc:sldMk cId="1065423139" sldId="262"/>
            <ac:spMk id="5" creationId="{F2423AEB-68F7-3693-C82C-2F712B5A1D68}"/>
          </ac:spMkLst>
        </pc:spChg>
        <pc:spChg chg="del">
          <ac:chgData name="Ji ido" userId="b48bff03654dfeb9" providerId="LiveId" clId="{EB80A5D8-F13B-4015-B5C4-BA18A6A2AA58}" dt="2023-04-06T13:43:53.786" v="759" actId="478"/>
          <ac:spMkLst>
            <pc:docMk/>
            <pc:sldMk cId="1065423139" sldId="262"/>
            <ac:spMk id="7" creationId="{F537147B-64E4-48B0-1F8E-78820C1F4430}"/>
          </ac:spMkLst>
        </pc:spChg>
        <pc:spChg chg="add del">
          <ac:chgData name="Ji ido" userId="b48bff03654dfeb9" providerId="LiveId" clId="{EB80A5D8-F13B-4015-B5C4-BA18A6A2AA58}" dt="2023-04-06T15:15:45.838" v="1100" actId="26606"/>
          <ac:spMkLst>
            <pc:docMk/>
            <pc:sldMk cId="1065423139" sldId="262"/>
            <ac:spMk id="17" creationId="{BD4C0BBB-0042-4603-A226-6117F3FD5B3C}"/>
          </ac:spMkLst>
        </pc:spChg>
        <pc:spChg chg="add del">
          <ac:chgData name="Ji ido" userId="b48bff03654dfeb9" providerId="LiveId" clId="{EB80A5D8-F13B-4015-B5C4-BA18A6A2AA58}" dt="2023-04-06T15:15:45.838" v="1100" actId="26606"/>
          <ac:spMkLst>
            <pc:docMk/>
            <pc:sldMk cId="1065423139" sldId="262"/>
            <ac:spMk id="19" creationId="{EC44F520-2598-460E-9F91-B02F60830CA2}"/>
          </ac:spMkLst>
        </pc:spChg>
        <pc:spChg chg="add del">
          <ac:chgData name="Ji ido" userId="b48bff03654dfeb9" providerId="LiveId" clId="{EB80A5D8-F13B-4015-B5C4-BA18A6A2AA58}" dt="2023-04-06T15:15:45.838" v="1100" actId="26606"/>
          <ac:spMkLst>
            <pc:docMk/>
            <pc:sldMk cId="1065423139" sldId="262"/>
            <ac:spMk id="21" creationId="{F6EAEA9B-2E1C-4FAD-8BCE-BCDAA88A0273}"/>
          </ac:spMkLst>
        </pc:spChg>
        <pc:spChg chg="add del">
          <ac:chgData name="Ji ido" userId="b48bff03654dfeb9" providerId="LiveId" clId="{EB80A5D8-F13B-4015-B5C4-BA18A6A2AA58}" dt="2023-04-06T15:15:45.838" v="1100" actId="26606"/>
          <ac:spMkLst>
            <pc:docMk/>
            <pc:sldMk cId="1065423139" sldId="262"/>
            <ac:spMk id="23" creationId="{18DDDDE9-F719-466E-8023-442157ADE589}"/>
          </ac:spMkLst>
        </pc:spChg>
        <pc:spChg chg="add del">
          <ac:chgData name="Ji ido" userId="b48bff03654dfeb9" providerId="LiveId" clId="{EB80A5D8-F13B-4015-B5C4-BA18A6A2AA58}" dt="2023-04-06T15:15:45.838" v="1100" actId="26606"/>
          <ac:spMkLst>
            <pc:docMk/>
            <pc:sldMk cId="1065423139" sldId="262"/>
            <ac:spMk id="25" creationId="{939F77F6-77CF-46C0-AC00-1529626136CA}"/>
          </ac:spMkLst>
        </pc:spChg>
        <pc:spChg chg="add del">
          <ac:chgData name="Ji ido" userId="b48bff03654dfeb9" providerId="LiveId" clId="{EB80A5D8-F13B-4015-B5C4-BA18A6A2AA58}" dt="2023-04-06T15:15:45.838" v="1100" actId="26606"/>
          <ac:spMkLst>
            <pc:docMk/>
            <pc:sldMk cId="1065423139" sldId="262"/>
            <ac:spMk id="27" creationId="{181D6D53-7DE2-4564-9C40-9B2614379876}"/>
          </ac:spMkLst>
        </pc:spChg>
        <pc:spChg chg="add del">
          <ac:chgData name="Ji ido" userId="b48bff03654dfeb9" providerId="LiveId" clId="{EB80A5D8-F13B-4015-B5C4-BA18A6A2AA58}" dt="2023-04-06T15:15:47.465" v="1102" actId="26606"/>
          <ac:spMkLst>
            <pc:docMk/>
            <pc:sldMk cId="1065423139" sldId="262"/>
            <ac:spMk id="29" creationId="{4CCE3197-8BBA-49A1-A8A7-F47FB244A8F1}"/>
          </ac:spMkLst>
        </pc:spChg>
        <pc:spChg chg="add del">
          <ac:chgData name="Ji ido" userId="b48bff03654dfeb9" providerId="LiveId" clId="{EB80A5D8-F13B-4015-B5C4-BA18A6A2AA58}" dt="2023-04-06T15:15:47.465" v="1102" actId="26606"/>
          <ac:spMkLst>
            <pc:docMk/>
            <pc:sldMk cId="1065423139" sldId="262"/>
            <ac:spMk id="30" creationId="{7C5D9031-3674-45D6-A9CD-3B5502BD8BF5}"/>
          </ac:spMkLst>
        </pc:spChg>
        <pc:spChg chg="add del">
          <ac:chgData name="Ji ido" userId="b48bff03654dfeb9" providerId="LiveId" clId="{EB80A5D8-F13B-4015-B5C4-BA18A6A2AA58}" dt="2023-04-06T15:15:47.465" v="1102" actId="26606"/>
          <ac:spMkLst>
            <pc:docMk/>
            <pc:sldMk cId="1065423139" sldId="262"/>
            <ac:spMk id="31" creationId="{316FC2C8-85D1-469C-8765-2381A8D22837}"/>
          </ac:spMkLst>
        </pc:spChg>
        <pc:spChg chg="add del">
          <ac:chgData name="Ji ido" userId="b48bff03654dfeb9" providerId="LiveId" clId="{EB80A5D8-F13B-4015-B5C4-BA18A6A2AA58}" dt="2023-04-06T15:15:47.465" v="1102" actId="26606"/>
          <ac:spMkLst>
            <pc:docMk/>
            <pc:sldMk cId="1065423139" sldId="262"/>
            <ac:spMk id="32" creationId="{85E72AC0-5005-4864-BFA5-33B5E0BC5C6A}"/>
          </ac:spMkLst>
        </pc:spChg>
        <pc:spChg chg="add del">
          <ac:chgData name="Ji ido" userId="b48bff03654dfeb9" providerId="LiveId" clId="{EB80A5D8-F13B-4015-B5C4-BA18A6A2AA58}" dt="2023-04-06T15:15:47.833" v="1104" actId="26606"/>
          <ac:spMkLst>
            <pc:docMk/>
            <pc:sldMk cId="1065423139" sldId="262"/>
            <ac:spMk id="34" creationId="{BD4C0BBB-0042-4603-A226-6117F3FD5B3C}"/>
          </ac:spMkLst>
        </pc:spChg>
        <pc:spChg chg="add del">
          <ac:chgData name="Ji ido" userId="b48bff03654dfeb9" providerId="LiveId" clId="{EB80A5D8-F13B-4015-B5C4-BA18A6A2AA58}" dt="2023-04-06T15:15:47.833" v="1104" actId="26606"/>
          <ac:spMkLst>
            <pc:docMk/>
            <pc:sldMk cId="1065423139" sldId="262"/>
            <ac:spMk id="35" creationId="{EC44F520-2598-460E-9F91-B02F60830CA2}"/>
          </ac:spMkLst>
        </pc:spChg>
        <pc:spChg chg="add del">
          <ac:chgData name="Ji ido" userId="b48bff03654dfeb9" providerId="LiveId" clId="{EB80A5D8-F13B-4015-B5C4-BA18A6A2AA58}" dt="2023-04-06T15:15:47.833" v="1104" actId="26606"/>
          <ac:spMkLst>
            <pc:docMk/>
            <pc:sldMk cId="1065423139" sldId="262"/>
            <ac:spMk id="36" creationId="{7F7F2020-3718-4400-926B-893A0FBDC08F}"/>
          </ac:spMkLst>
        </pc:spChg>
        <pc:spChg chg="add del">
          <ac:chgData name="Ji ido" userId="b48bff03654dfeb9" providerId="LiveId" clId="{EB80A5D8-F13B-4015-B5C4-BA18A6A2AA58}" dt="2023-04-06T15:15:47.833" v="1104" actId="26606"/>
          <ac:spMkLst>
            <pc:docMk/>
            <pc:sldMk cId="1065423139" sldId="262"/>
            <ac:spMk id="37" creationId="{100C66CE-2B3E-4513-9B9D-EC2B8182FAE1}"/>
          </ac:spMkLst>
        </pc:spChg>
        <pc:spChg chg="add del">
          <ac:chgData name="Ji ido" userId="b48bff03654dfeb9" providerId="LiveId" clId="{EB80A5D8-F13B-4015-B5C4-BA18A6A2AA58}" dt="2023-04-06T15:15:47.833" v="1104" actId="26606"/>
          <ac:spMkLst>
            <pc:docMk/>
            <pc:sldMk cId="1065423139" sldId="262"/>
            <ac:spMk id="38" creationId="{E9F3C764-BCFB-4F32-B897-6513FF0F6522}"/>
          </ac:spMkLst>
        </pc:spChg>
        <pc:spChg chg="add del">
          <ac:chgData name="Ji ido" userId="b48bff03654dfeb9" providerId="LiveId" clId="{EB80A5D8-F13B-4015-B5C4-BA18A6A2AA58}" dt="2023-04-06T15:15:47.833" v="1104" actId="26606"/>
          <ac:spMkLst>
            <pc:docMk/>
            <pc:sldMk cId="1065423139" sldId="262"/>
            <ac:spMk id="39" creationId="{8411D24A-F765-48C8-813D-D3A5E5AAB1B1}"/>
          </ac:spMkLst>
        </pc:spChg>
        <pc:spChg chg="add del">
          <ac:chgData name="Ji ido" userId="b48bff03654dfeb9" providerId="LiveId" clId="{EB80A5D8-F13B-4015-B5C4-BA18A6A2AA58}" dt="2023-04-06T15:15:49.067" v="1106" actId="26606"/>
          <ac:spMkLst>
            <pc:docMk/>
            <pc:sldMk cId="1065423139" sldId="262"/>
            <ac:spMk id="41" creationId="{BD4C0BBB-0042-4603-A226-6117F3FD5B3C}"/>
          </ac:spMkLst>
        </pc:spChg>
        <pc:spChg chg="add del">
          <ac:chgData name="Ji ido" userId="b48bff03654dfeb9" providerId="LiveId" clId="{EB80A5D8-F13B-4015-B5C4-BA18A6A2AA58}" dt="2023-04-06T15:15:49.067" v="1106" actId="26606"/>
          <ac:spMkLst>
            <pc:docMk/>
            <pc:sldMk cId="1065423139" sldId="262"/>
            <ac:spMk id="42" creationId="{EC44F520-2598-460E-9F91-B02F60830CA2}"/>
          </ac:spMkLst>
        </pc:spChg>
        <pc:spChg chg="add del">
          <ac:chgData name="Ji ido" userId="b48bff03654dfeb9" providerId="LiveId" clId="{EB80A5D8-F13B-4015-B5C4-BA18A6A2AA58}" dt="2023-04-06T15:15:49.067" v="1106" actId="26606"/>
          <ac:spMkLst>
            <pc:docMk/>
            <pc:sldMk cId="1065423139" sldId="262"/>
            <ac:spMk id="43" creationId="{2151139A-886F-4B97-8815-729AD3831BBD}"/>
          </ac:spMkLst>
        </pc:spChg>
        <pc:spChg chg="add del">
          <ac:chgData name="Ji ido" userId="b48bff03654dfeb9" providerId="LiveId" clId="{EB80A5D8-F13B-4015-B5C4-BA18A6A2AA58}" dt="2023-04-06T15:15:49.067" v="1106" actId="26606"/>
          <ac:spMkLst>
            <pc:docMk/>
            <pc:sldMk cId="1065423139" sldId="262"/>
            <ac:spMk id="44" creationId="{79306E6A-0C2C-4983-8D3A-05CD591C1D42}"/>
          </ac:spMkLst>
        </pc:spChg>
        <pc:spChg chg="add del">
          <ac:chgData name="Ji ido" userId="b48bff03654dfeb9" providerId="LiveId" clId="{EB80A5D8-F13B-4015-B5C4-BA18A6A2AA58}" dt="2023-04-06T15:15:49.067" v="1106" actId="26606"/>
          <ac:spMkLst>
            <pc:docMk/>
            <pc:sldMk cId="1065423139" sldId="262"/>
            <ac:spMk id="45" creationId="{B0144214-50C4-4961-8D54-5876EC2B0A1A}"/>
          </ac:spMkLst>
        </pc:spChg>
        <pc:spChg chg="add del">
          <ac:chgData name="Ji ido" userId="b48bff03654dfeb9" providerId="LiveId" clId="{EB80A5D8-F13B-4015-B5C4-BA18A6A2AA58}" dt="2023-04-06T15:15:49.067" v="1106" actId="26606"/>
          <ac:spMkLst>
            <pc:docMk/>
            <pc:sldMk cId="1065423139" sldId="262"/>
            <ac:spMk id="46" creationId="{4455F201-A8E8-4E29-9427-DBD221CCF6C5}"/>
          </ac:spMkLst>
        </pc:spChg>
        <pc:spChg chg="add del">
          <ac:chgData name="Ji ido" userId="b48bff03654dfeb9" providerId="LiveId" clId="{EB80A5D8-F13B-4015-B5C4-BA18A6A2AA58}" dt="2023-04-06T15:15:49.067" v="1106" actId="26606"/>
          <ac:spMkLst>
            <pc:docMk/>
            <pc:sldMk cId="1065423139" sldId="262"/>
            <ac:spMk id="47" creationId="{D625ED14-F0D2-4FCA-87F3-4E3D2A03DF4A}"/>
          </ac:spMkLst>
        </pc:spChg>
        <pc:picChg chg="del">
          <ac:chgData name="Ji ido" userId="b48bff03654dfeb9" providerId="LiveId" clId="{EB80A5D8-F13B-4015-B5C4-BA18A6A2AA58}" dt="2023-04-06T13:43:52.462" v="758" actId="478"/>
          <ac:picMkLst>
            <pc:docMk/>
            <pc:sldMk cId="1065423139" sldId="262"/>
            <ac:picMk id="6" creationId="{2682E860-4508-8EB3-CBD8-84D7992B2D7D}"/>
          </ac:picMkLst>
        </pc:picChg>
        <pc:picChg chg="del">
          <ac:chgData name="Ji ido" userId="b48bff03654dfeb9" providerId="LiveId" clId="{EB80A5D8-F13B-4015-B5C4-BA18A6A2AA58}" dt="2023-04-06T13:43:50.574" v="757" actId="478"/>
          <ac:picMkLst>
            <pc:docMk/>
            <pc:sldMk cId="1065423139" sldId="262"/>
            <ac:picMk id="9" creationId="{E60323BE-A70F-37F6-E112-CF1AF80A57B3}"/>
          </ac:picMkLst>
        </pc:picChg>
        <pc:picChg chg="add mod ord">
          <ac:chgData name="Ji ido" userId="b48bff03654dfeb9" providerId="LiveId" clId="{EB80A5D8-F13B-4015-B5C4-BA18A6A2AA58}" dt="2023-04-06T16:19:02.886" v="1416" actId="1076"/>
          <ac:picMkLst>
            <pc:docMk/>
            <pc:sldMk cId="1065423139" sldId="262"/>
            <ac:picMk id="10" creationId="{1EBC8BC5-DD2B-B786-26B2-5AE818DB511B}"/>
          </ac:picMkLst>
        </pc:picChg>
        <pc:picChg chg="add mod">
          <ac:chgData name="Ji ido" userId="b48bff03654dfeb9" providerId="LiveId" clId="{EB80A5D8-F13B-4015-B5C4-BA18A6A2AA58}" dt="2023-04-06T16:19:04.426" v="1417" actId="1076"/>
          <ac:picMkLst>
            <pc:docMk/>
            <pc:sldMk cId="1065423139" sldId="262"/>
            <ac:picMk id="12" creationId="{12189FC2-A4F5-0726-A0A5-FB70792BFA7B}"/>
          </ac:picMkLst>
        </pc:picChg>
      </pc:sldChg>
      <pc:sldChg chg="addSp delSp modSp add mod delAnim modAnim modNotesTx">
        <pc:chgData name="Ji ido" userId="b48bff03654dfeb9" providerId="LiveId" clId="{EB80A5D8-F13B-4015-B5C4-BA18A6A2AA58}" dt="2023-04-06T17:21:03.576" v="4794" actId="1076"/>
        <pc:sldMkLst>
          <pc:docMk/>
          <pc:sldMk cId="3218515430" sldId="263"/>
        </pc:sldMkLst>
        <pc:spChg chg="mod">
          <ac:chgData name="Ji ido" userId="b48bff03654dfeb9" providerId="LiveId" clId="{EB80A5D8-F13B-4015-B5C4-BA18A6A2AA58}" dt="2023-04-06T17:20:33.704" v="4729"/>
          <ac:spMkLst>
            <pc:docMk/>
            <pc:sldMk cId="3218515430" sldId="263"/>
            <ac:spMk id="2" creationId="{A6A488A6-F1AA-508B-4A7E-7E39DE93497F}"/>
          </ac:spMkLst>
        </pc:spChg>
        <pc:spChg chg="mod">
          <ac:chgData name="Ji ido" userId="b48bff03654dfeb9" providerId="LiveId" clId="{EB80A5D8-F13B-4015-B5C4-BA18A6A2AA58}" dt="2023-04-06T17:20:58.293" v="4793" actId="20577"/>
          <ac:spMkLst>
            <pc:docMk/>
            <pc:sldMk cId="3218515430" sldId="263"/>
            <ac:spMk id="5" creationId="{F2423AEB-68F7-3693-C82C-2F712B5A1D68}"/>
          </ac:spMkLst>
        </pc:spChg>
        <pc:picChg chg="del">
          <ac:chgData name="Ji ido" userId="b48bff03654dfeb9" providerId="LiveId" clId="{EB80A5D8-F13B-4015-B5C4-BA18A6A2AA58}" dt="2023-04-06T16:19:59.688" v="1420" actId="478"/>
          <ac:picMkLst>
            <pc:docMk/>
            <pc:sldMk cId="3218515430" sldId="263"/>
            <ac:picMk id="10" creationId="{1EBC8BC5-DD2B-B786-26B2-5AE818DB511B}"/>
          </ac:picMkLst>
        </pc:picChg>
        <pc:picChg chg="del">
          <ac:chgData name="Ji ido" userId="b48bff03654dfeb9" providerId="LiveId" clId="{EB80A5D8-F13B-4015-B5C4-BA18A6A2AA58}" dt="2023-04-06T16:20:00.079" v="1421" actId="478"/>
          <ac:picMkLst>
            <pc:docMk/>
            <pc:sldMk cId="3218515430" sldId="263"/>
            <ac:picMk id="12" creationId="{12189FC2-A4F5-0726-A0A5-FB70792BFA7B}"/>
          </ac:picMkLst>
        </pc:picChg>
        <pc:picChg chg="add mod">
          <ac:chgData name="Ji ido" userId="b48bff03654dfeb9" providerId="LiveId" clId="{EB80A5D8-F13B-4015-B5C4-BA18A6A2AA58}" dt="2023-04-06T17:21:03.576" v="4794" actId="1076"/>
          <ac:picMkLst>
            <pc:docMk/>
            <pc:sldMk cId="3218515430" sldId="263"/>
            <ac:picMk id="1026" creationId="{0C0D6E5D-8B1E-F5A4-AE58-9628ED82AAE6}"/>
          </ac:picMkLst>
        </pc:picChg>
      </pc:sldChg>
      <pc:sldChg chg="addSp delSp modSp add mod modAnim">
        <pc:chgData name="Ji ido" userId="b48bff03654dfeb9" providerId="LiveId" clId="{EB80A5D8-F13B-4015-B5C4-BA18A6A2AA58}" dt="2023-04-06T16:32:35.613" v="2134" actId="13926"/>
        <pc:sldMkLst>
          <pc:docMk/>
          <pc:sldMk cId="3306105772" sldId="264"/>
        </pc:sldMkLst>
        <pc:spChg chg="mod">
          <ac:chgData name="Ji ido" userId="b48bff03654dfeb9" providerId="LiveId" clId="{EB80A5D8-F13B-4015-B5C4-BA18A6A2AA58}" dt="2023-04-06T16:23:46.756" v="1558" actId="20577"/>
          <ac:spMkLst>
            <pc:docMk/>
            <pc:sldMk cId="3306105772" sldId="264"/>
            <ac:spMk id="2" creationId="{A6A488A6-F1AA-508B-4A7E-7E39DE93497F}"/>
          </ac:spMkLst>
        </pc:spChg>
        <pc:spChg chg="add del mod">
          <ac:chgData name="Ji ido" userId="b48bff03654dfeb9" providerId="LiveId" clId="{EB80A5D8-F13B-4015-B5C4-BA18A6A2AA58}" dt="2023-04-06T16:32:35.613" v="2134" actId="13926"/>
          <ac:spMkLst>
            <pc:docMk/>
            <pc:sldMk cId="3306105772" sldId="264"/>
            <ac:spMk id="5" creationId="{F2423AEB-68F7-3693-C82C-2F712B5A1D68}"/>
          </ac:spMkLst>
        </pc:spChg>
        <pc:graphicFrameChg chg="add del mod">
          <ac:chgData name="Ji ido" userId="b48bff03654dfeb9" providerId="LiveId" clId="{EB80A5D8-F13B-4015-B5C4-BA18A6A2AA58}" dt="2023-04-06T16:28:58.940" v="1726"/>
          <ac:graphicFrameMkLst>
            <pc:docMk/>
            <pc:sldMk cId="3306105772" sldId="264"/>
            <ac:graphicFrameMk id="3" creationId="{E071D4B3-EEAF-4066-6519-A9B63E8476F3}"/>
          </ac:graphicFrameMkLst>
        </pc:graphicFrameChg>
        <pc:picChg chg="del">
          <ac:chgData name="Ji ido" userId="b48bff03654dfeb9" providerId="LiveId" clId="{EB80A5D8-F13B-4015-B5C4-BA18A6A2AA58}" dt="2023-04-06T16:23:47.464" v="1559" actId="478"/>
          <ac:picMkLst>
            <pc:docMk/>
            <pc:sldMk cId="3306105772" sldId="264"/>
            <ac:picMk id="1026" creationId="{0C0D6E5D-8B1E-F5A4-AE58-9628ED82AAE6}"/>
          </ac:picMkLst>
        </pc:picChg>
        <pc:picChg chg="add del mod">
          <ac:chgData name="Ji ido" userId="b48bff03654dfeb9" providerId="LiveId" clId="{EB80A5D8-F13B-4015-B5C4-BA18A6A2AA58}" dt="2023-04-06T16:28:04.913" v="1657"/>
          <ac:picMkLst>
            <pc:docMk/>
            <pc:sldMk cId="3306105772" sldId="264"/>
            <ac:picMk id="2050" creationId="{800FD176-AB3B-83A5-A681-AC59CFB167A8}"/>
          </ac:picMkLst>
        </pc:picChg>
        <pc:picChg chg="add mod">
          <ac:chgData name="Ji ido" userId="b48bff03654dfeb9" providerId="LiveId" clId="{EB80A5D8-F13B-4015-B5C4-BA18A6A2AA58}" dt="2023-04-06T16:28:31.859" v="1723" actId="1076"/>
          <ac:picMkLst>
            <pc:docMk/>
            <pc:sldMk cId="3306105772" sldId="264"/>
            <ac:picMk id="2052" creationId="{0BCE2CF8-5146-3A64-5E62-A2811AD42D2A}"/>
          </ac:picMkLst>
        </pc:picChg>
      </pc:sldChg>
      <pc:sldChg chg="addSp delSp modSp add mod modAnim">
        <pc:chgData name="Ji ido" userId="b48bff03654dfeb9" providerId="LiveId" clId="{EB80A5D8-F13B-4015-B5C4-BA18A6A2AA58}" dt="2023-04-07T04:51:16.895" v="9515" actId="1076"/>
        <pc:sldMkLst>
          <pc:docMk/>
          <pc:sldMk cId="884253138" sldId="265"/>
        </pc:sldMkLst>
        <pc:spChg chg="mod">
          <ac:chgData name="Ji ido" userId="b48bff03654dfeb9" providerId="LiveId" clId="{EB80A5D8-F13B-4015-B5C4-BA18A6A2AA58}" dt="2023-04-07T04:32:24.647" v="8673" actId="20577"/>
          <ac:spMkLst>
            <pc:docMk/>
            <pc:sldMk cId="884253138" sldId="265"/>
            <ac:spMk id="2" creationId="{A6A488A6-F1AA-508B-4A7E-7E39DE93497F}"/>
          </ac:spMkLst>
        </pc:spChg>
        <pc:spChg chg="mod">
          <ac:chgData name="Ji ido" userId="b48bff03654dfeb9" providerId="LiveId" clId="{EB80A5D8-F13B-4015-B5C4-BA18A6A2AA58}" dt="2023-04-07T04:50:34.193" v="9500" actId="20577"/>
          <ac:spMkLst>
            <pc:docMk/>
            <pc:sldMk cId="884253138" sldId="265"/>
            <ac:spMk id="5" creationId="{F2423AEB-68F7-3693-C82C-2F712B5A1D68}"/>
          </ac:spMkLst>
        </pc:spChg>
        <pc:picChg chg="add mod">
          <ac:chgData name="Ji ido" userId="b48bff03654dfeb9" providerId="LiveId" clId="{EB80A5D8-F13B-4015-B5C4-BA18A6A2AA58}" dt="2023-04-07T04:50:12.065" v="9399" actId="1076"/>
          <ac:picMkLst>
            <pc:docMk/>
            <pc:sldMk cId="884253138" sldId="265"/>
            <ac:picMk id="4" creationId="{5EBDDF3D-8DB2-AB23-6551-1807084C7305}"/>
          </ac:picMkLst>
        </pc:picChg>
        <pc:picChg chg="add mod">
          <ac:chgData name="Ji ido" userId="b48bff03654dfeb9" providerId="LiveId" clId="{EB80A5D8-F13B-4015-B5C4-BA18A6A2AA58}" dt="2023-04-07T04:50:51.148" v="9507" actId="1076"/>
          <ac:picMkLst>
            <pc:docMk/>
            <pc:sldMk cId="884253138" sldId="265"/>
            <ac:picMk id="6" creationId="{3789BFE7-71CB-CDE4-5BF2-A430F75666A9}"/>
          </ac:picMkLst>
        </pc:picChg>
        <pc:picChg chg="add mod">
          <ac:chgData name="Ji ido" userId="b48bff03654dfeb9" providerId="LiveId" clId="{EB80A5D8-F13B-4015-B5C4-BA18A6A2AA58}" dt="2023-04-07T04:51:08.805" v="9511" actId="1076"/>
          <ac:picMkLst>
            <pc:docMk/>
            <pc:sldMk cId="884253138" sldId="265"/>
            <ac:picMk id="7" creationId="{D888FDAE-0327-32F1-08AD-0B50B1946034}"/>
          </ac:picMkLst>
        </pc:picChg>
        <pc:picChg chg="add mod">
          <ac:chgData name="Ji ido" userId="b48bff03654dfeb9" providerId="LiveId" clId="{EB80A5D8-F13B-4015-B5C4-BA18A6A2AA58}" dt="2023-04-07T04:51:13.385" v="9513" actId="1076"/>
          <ac:picMkLst>
            <pc:docMk/>
            <pc:sldMk cId="884253138" sldId="265"/>
            <ac:picMk id="8" creationId="{AAB1C19E-E946-9E11-1E79-A9F8F0683DE9}"/>
          </ac:picMkLst>
        </pc:picChg>
        <pc:picChg chg="add mod">
          <ac:chgData name="Ji ido" userId="b48bff03654dfeb9" providerId="LiveId" clId="{EB80A5D8-F13B-4015-B5C4-BA18A6A2AA58}" dt="2023-04-07T04:51:16.895" v="9515" actId="1076"/>
          <ac:picMkLst>
            <pc:docMk/>
            <pc:sldMk cId="884253138" sldId="265"/>
            <ac:picMk id="9" creationId="{9CEF5B42-1924-0B01-6DC8-176AC2AFB56B}"/>
          </ac:picMkLst>
        </pc:picChg>
        <pc:picChg chg="del">
          <ac:chgData name="Ji ido" userId="b48bff03654dfeb9" providerId="LiveId" clId="{EB80A5D8-F13B-4015-B5C4-BA18A6A2AA58}" dt="2023-04-06T16:40:24.445" v="2308" actId="478"/>
          <ac:picMkLst>
            <pc:docMk/>
            <pc:sldMk cId="884253138" sldId="265"/>
            <ac:picMk id="2052" creationId="{0BCE2CF8-5146-3A64-5E62-A2811AD42D2A}"/>
          </ac:picMkLst>
        </pc:picChg>
      </pc:sldChg>
      <pc:sldChg chg="addSp delSp modSp add mod ord modAnim">
        <pc:chgData name="Ji ido" userId="b48bff03654dfeb9" providerId="LiveId" clId="{EB80A5D8-F13B-4015-B5C4-BA18A6A2AA58}" dt="2023-04-07T05:09:51.362" v="11592"/>
        <pc:sldMkLst>
          <pc:docMk/>
          <pc:sldMk cId="15387226" sldId="266"/>
        </pc:sldMkLst>
        <pc:spChg chg="mod">
          <ac:chgData name="Ji ido" userId="b48bff03654dfeb9" providerId="LiveId" clId="{EB80A5D8-F13B-4015-B5C4-BA18A6A2AA58}" dt="2023-04-06T16:34:33.173" v="2177" actId="20577"/>
          <ac:spMkLst>
            <pc:docMk/>
            <pc:sldMk cId="15387226" sldId="266"/>
            <ac:spMk id="2" creationId="{A6A488A6-F1AA-508B-4A7E-7E39DE93497F}"/>
          </ac:spMkLst>
        </pc:spChg>
        <pc:spChg chg="mod">
          <ac:chgData name="Ji ido" userId="b48bff03654dfeb9" providerId="LiveId" clId="{EB80A5D8-F13B-4015-B5C4-BA18A6A2AA58}" dt="2023-04-06T16:34:59.765" v="2289" actId="20577"/>
          <ac:spMkLst>
            <pc:docMk/>
            <pc:sldMk cId="15387226" sldId="266"/>
            <ac:spMk id="5" creationId="{F2423AEB-68F7-3693-C82C-2F712B5A1D68}"/>
          </ac:spMkLst>
        </pc:spChg>
        <pc:picChg chg="add mod">
          <ac:chgData name="Ji ido" userId="b48bff03654dfeb9" providerId="LiveId" clId="{EB80A5D8-F13B-4015-B5C4-BA18A6A2AA58}" dt="2023-04-06T16:35:03.751" v="2293" actId="1076"/>
          <ac:picMkLst>
            <pc:docMk/>
            <pc:sldMk cId="15387226" sldId="266"/>
            <ac:picMk id="3" creationId="{37B1867E-593A-8CD0-3831-A27911E3845F}"/>
          </ac:picMkLst>
        </pc:picChg>
        <pc:picChg chg="del">
          <ac:chgData name="Ji ido" userId="b48bff03654dfeb9" providerId="LiveId" clId="{EB80A5D8-F13B-4015-B5C4-BA18A6A2AA58}" dt="2023-04-06T16:35:00.408" v="2290" actId="478"/>
          <ac:picMkLst>
            <pc:docMk/>
            <pc:sldMk cId="15387226" sldId="266"/>
            <ac:picMk id="2052" creationId="{0BCE2CF8-5146-3A64-5E62-A2811AD42D2A}"/>
          </ac:picMkLst>
        </pc:picChg>
      </pc:sldChg>
      <pc:sldChg chg="addSp delSp modSp add mod modAnim">
        <pc:chgData name="Ji ido" userId="b48bff03654dfeb9" providerId="LiveId" clId="{EB80A5D8-F13B-4015-B5C4-BA18A6A2AA58}" dt="2023-04-07T05:01:58.983" v="10742" actId="1076"/>
        <pc:sldMkLst>
          <pc:docMk/>
          <pc:sldMk cId="1221336195" sldId="267"/>
        </pc:sldMkLst>
        <pc:spChg chg="mod">
          <ac:chgData name="Ji ido" userId="b48bff03654dfeb9" providerId="LiveId" clId="{EB80A5D8-F13B-4015-B5C4-BA18A6A2AA58}" dt="2023-04-06T16:43:11.518" v="2578" actId="20577"/>
          <ac:spMkLst>
            <pc:docMk/>
            <pc:sldMk cId="1221336195" sldId="267"/>
            <ac:spMk id="2" creationId="{A6A488A6-F1AA-508B-4A7E-7E39DE93497F}"/>
          </ac:spMkLst>
        </pc:spChg>
        <pc:spChg chg="mod">
          <ac:chgData name="Ji ido" userId="b48bff03654dfeb9" providerId="LiveId" clId="{EB80A5D8-F13B-4015-B5C4-BA18A6A2AA58}" dt="2023-04-07T05:01:53.487" v="10738" actId="207"/>
          <ac:spMkLst>
            <pc:docMk/>
            <pc:sldMk cId="1221336195" sldId="267"/>
            <ac:spMk id="5" creationId="{F2423AEB-68F7-3693-C82C-2F712B5A1D68}"/>
          </ac:spMkLst>
        </pc:spChg>
        <pc:picChg chg="add mod">
          <ac:chgData name="Ji ido" userId="b48bff03654dfeb9" providerId="LiveId" clId="{EB80A5D8-F13B-4015-B5C4-BA18A6A2AA58}" dt="2023-04-07T05:01:58.983" v="10742" actId="1076"/>
          <ac:picMkLst>
            <pc:docMk/>
            <pc:sldMk cId="1221336195" sldId="267"/>
            <ac:picMk id="4" creationId="{9DB79C6A-8B16-255C-D49C-B4243A4B608F}"/>
          </ac:picMkLst>
        </pc:picChg>
        <pc:picChg chg="add mod">
          <ac:chgData name="Ji ido" userId="b48bff03654dfeb9" providerId="LiveId" clId="{EB80A5D8-F13B-4015-B5C4-BA18A6A2AA58}" dt="2023-04-07T05:01:55.871" v="10740" actId="1076"/>
          <ac:picMkLst>
            <pc:docMk/>
            <pc:sldMk cId="1221336195" sldId="267"/>
            <ac:picMk id="3074" creationId="{2458A999-D4FF-0B50-F8E7-91FB47F96EB7}"/>
          </ac:picMkLst>
        </pc:picChg>
        <pc:picChg chg="add del mod">
          <ac:chgData name="Ji ido" userId="b48bff03654dfeb9" providerId="LiveId" clId="{EB80A5D8-F13B-4015-B5C4-BA18A6A2AA58}" dt="2023-04-06T16:47:42.974" v="2919" actId="478"/>
          <ac:picMkLst>
            <pc:docMk/>
            <pc:sldMk cId="1221336195" sldId="267"/>
            <ac:picMk id="3076" creationId="{16CA0237-46BE-7076-F75A-BB94808B92F1}"/>
          </ac:picMkLst>
        </pc:picChg>
      </pc:sldChg>
      <pc:sldChg chg="addSp delSp modSp add mod modAnim modNotesTx">
        <pc:chgData name="Ji ido" userId="b48bff03654dfeb9" providerId="LiveId" clId="{EB80A5D8-F13B-4015-B5C4-BA18A6A2AA58}" dt="2023-04-07T05:08:57.768" v="11582" actId="20577"/>
        <pc:sldMkLst>
          <pc:docMk/>
          <pc:sldMk cId="3028375572" sldId="268"/>
        </pc:sldMkLst>
        <pc:spChg chg="mod">
          <ac:chgData name="Ji ido" userId="b48bff03654dfeb9" providerId="LiveId" clId="{EB80A5D8-F13B-4015-B5C4-BA18A6A2AA58}" dt="2023-04-06T16:47:01.880" v="2783" actId="20577"/>
          <ac:spMkLst>
            <pc:docMk/>
            <pc:sldMk cId="3028375572" sldId="268"/>
            <ac:spMk id="2" creationId="{A6A488A6-F1AA-508B-4A7E-7E39DE93497F}"/>
          </ac:spMkLst>
        </pc:spChg>
        <pc:spChg chg="mod">
          <ac:chgData name="Ji ido" userId="b48bff03654dfeb9" providerId="LiveId" clId="{EB80A5D8-F13B-4015-B5C4-BA18A6A2AA58}" dt="2023-04-07T05:08:09.610" v="11571" actId="5793"/>
          <ac:spMkLst>
            <pc:docMk/>
            <pc:sldMk cId="3028375572" sldId="268"/>
            <ac:spMk id="5" creationId="{F2423AEB-68F7-3693-C82C-2F712B5A1D68}"/>
          </ac:spMkLst>
        </pc:spChg>
        <pc:picChg chg="add mod">
          <ac:chgData name="Ji ido" userId="b48bff03654dfeb9" providerId="LiveId" clId="{EB80A5D8-F13B-4015-B5C4-BA18A6A2AA58}" dt="2023-04-07T05:08:51.081" v="11581" actId="1076"/>
          <ac:picMkLst>
            <pc:docMk/>
            <pc:sldMk cId="3028375572" sldId="268"/>
            <ac:picMk id="4" creationId="{E07EEFD5-3258-3F2F-AB75-DE8A99A24EF0}"/>
          </ac:picMkLst>
        </pc:picChg>
        <pc:picChg chg="del">
          <ac:chgData name="Ji ido" userId="b48bff03654dfeb9" providerId="LiveId" clId="{EB80A5D8-F13B-4015-B5C4-BA18A6A2AA58}" dt="2023-04-06T16:47:03.135" v="2784" actId="478"/>
          <ac:picMkLst>
            <pc:docMk/>
            <pc:sldMk cId="3028375572" sldId="268"/>
            <ac:picMk id="3074" creationId="{2458A999-D4FF-0B50-F8E7-91FB47F96EB7}"/>
          </ac:picMkLst>
        </pc:picChg>
        <pc:picChg chg="del">
          <ac:chgData name="Ji ido" userId="b48bff03654dfeb9" providerId="LiveId" clId="{EB80A5D8-F13B-4015-B5C4-BA18A6A2AA58}" dt="2023-04-06T16:47:03.849" v="2785" actId="478"/>
          <ac:picMkLst>
            <pc:docMk/>
            <pc:sldMk cId="3028375572" sldId="268"/>
            <ac:picMk id="3076" creationId="{16CA0237-46BE-7076-F75A-BB94808B92F1}"/>
          </ac:picMkLst>
        </pc:picChg>
      </pc:sldChg>
      <pc:sldChg chg="addSp delSp modSp add mod modAnim modNotesTx">
        <pc:chgData name="Ji ido" userId="b48bff03654dfeb9" providerId="LiveId" clId="{EB80A5D8-F13B-4015-B5C4-BA18A6A2AA58}" dt="2023-04-07T05:08:59.411" v="11583" actId="20577"/>
        <pc:sldMkLst>
          <pc:docMk/>
          <pc:sldMk cId="3118968575" sldId="269"/>
        </pc:sldMkLst>
        <pc:spChg chg="mod">
          <ac:chgData name="Ji ido" userId="b48bff03654dfeb9" providerId="LiveId" clId="{EB80A5D8-F13B-4015-B5C4-BA18A6A2AA58}" dt="2023-04-07T05:02:44.675" v="10862"/>
          <ac:spMkLst>
            <pc:docMk/>
            <pc:sldMk cId="3118968575" sldId="269"/>
            <ac:spMk id="5" creationId="{F2423AEB-68F7-3693-C82C-2F712B5A1D68}"/>
          </ac:spMkLst>
        </pc:spChg>
        <pc:picChg chg="del mod">
          <ac:chgData name="Ji ido" userId="b48bff03654dfeb9" providerId="LiveId" clId="{EB80A5D8-F13B-4015-B5C4-BA18A6A2AA58}" dt="2023-04-06T16:49:35.690" v="3170" actId="478"/>
          <ac:picMkLst>
            <pc:docMk/>
            <pc:sldMk cId="3118968575" sldId="269"/>
            <ac:picMk id="4" creationId="{9DB79C6A-8B16-255C-D49C-B4243A4B608F}"/>
          </ac:picMkLst>
        </pc:picChg>
        <pc:picChg chg="add mod">
          <ac:chgData name="Ji ido" userId="b48bff03654dfeb9" providerId="LiveId" clId="{EB80A5D8-F13B-4015-B5C4-BA18A6A2AA58}" dt="2023-04-07T05:02:34.377" v="10793" actId="1076"/>
          <ac:picMkLst>
            <pc:docMk/>
            <pc:sldMk cId="3118968575" sldId="269"/>
            <ac:picMk id="2050" creationId="{1CF304B8-0A14-BC76-9E59-BC6FBF5AD28B}"/>
          </ac:picMkLst>
        </pc:picChg>
        <pc:picChg chg="del">
          <ac:chgData name="Ji ido" userId="b48bff03654dfeb9" providerId="LiveId" clId="{EB80A5D8-F13B-4015-B5C4-BA18A6A2AA58}" dt="2023-04-07T05:02:20.893" v="10743" actId="478"/>
          <ac:picMkLst>
            <pc:docMk/>
            <pc:sldMk cId="3118968575" sldId="269"/>
            <ac:picMk id="3074" creationId="{2458A999-D4FF-0B50-F8E7-91FB47F96EB7}"/>
          </ac:picMkLst>
        </pc:picChg>
        <pc:picChg chg="add del mod">
          <ac:chgData name="Ji ido" userId="b48bff03654dfeb9" providerId="LiveId" clId="{EB80A5D8-F13B-4015-B5C4-BA18A6A2AA58}" dt="2023-04-06T16:50:20.106" v="3178" actId="21"/>
          <ac:picMkLst>
            <pc:docMk/>
            <pc:sldMk cId="3118968575" sldId="269"/>
            <ac:picMk id="6146" creationId="{739DBB96-C9E6-7608-526F-56507A3583E1}"/>
          </ac:picMkLst>
        </pc:picChg>
      </pc:sldChg>
      <pc:sldChg chg="addSp delSp modSp add mod modAnim modNotesTx">
        <pc:chgData name="Ji ido" userId="b48bff03654dfeb9" providerId="LiveId" clId="{EB80A5D8-F13B-4015-B5C4-BA18A6A2AA58}" dt="2023-04-07T05:09:01.737" v="11586" actId="20577"/>
        <pc:sldMkLst>
          <pc:docMk/>
          <pc:sldMk cId="2070692084" sldId="270"/>
        </pc:sldMkLst>
        <pc:spChg chg="mod">
          <ac:chgData name="Ji ido" userId="b48bff03654dfeb9" providerId="LiveId" clId="{EB80A5D8-F13B-4015-B5C4-BA18A6A2AA58}" dt="2023-04-07T04:58:44.492" v="10274" actId="20577"/>
          <ac:spMkLst>
            <pc:docMk/>
            <pc:sldMk cId="2070692084" sldId="270"/>
            <ac:spMk id="5" creationId="{F2423AEB-68F7-3693-C82C-2F712B5A1D68}"/>
          </ac:spMkLst>
        </pc:spChg>
        <pc:picChg chg="add mod">
          <ac:chgData name="Ji ido" userId="b48bff03654dfeb9" providerId="LiveId" clId="{EB80A5D8-F13B-4015-B5C4-BA18A6A2AA58}" dt="2023-04-06T16:50:44.235" v="3277" actId="1076"/>
          <ac:picMkLst>
            <pc:docMk/>
            <pc:sldMk cId="2070692084" sldId="270"/>
            <ac:picMk id="3" creationId="{586D972E-48EC-870A-666F-B67913F27DA0}"/>
          </ac:picMkLst>
        </pc:picChg>
        <pc:picChg chg="del mod">
          <ac:chgData name="Ji ido" userId="b48bff03654dfeb9" providerId="LiveId" clId="{EB80A5D8-F13B-4015-B5C4-BA18A6A2AA58}" dt="2023-04-06T16:50:17.715" v="3176" actId="478"/>
          <ac:picMkLst>
            <pc:docMk/>
            <pc:sldMk cId="2070692084" sldId="270"/>
            <ac:picMk id="4" creationId="{9DB79C6A-8B16-255C-D49C-B4243A4B608F}"/>
          </ac:picMkLst>
        </pc:picChg>
        <pc:picChg chg="del">
          <ac:chgData name="Ji ido" userId="b48bff03654dfeb9" providerId="LiveId" clId="{EB80A5D8-F13B-4015-B5C4-BA18A6A2AA58}" dt="2023-04-06T16:50:18.074" v="3177" actId="478"/>
          <ac:picMkLst>
            <pc:docMk/>
            <pc:sldMk cId="2070692084" sldId="270"/>
            <ac:picMk id="3074" creationId="{2458A999-D4FF-0B50-F8E7-91FB47F96EB7}"/>
          </ac:picMkLst>
        </pc:picChg>
      </pc:sldChg>
      <pc:sldChg chg="addSp delSp modSp add mod modAnim">
        <pc:chgData name="Ji ido" userId="b48bff03654dfeb9" providerId="LiveId" clId="{EB80A5D8-F13B-4015-B5C4-BA18A6A2AA58}" dt="2023-04-07T04:55:42.696" v="9971" actId="14100"/>
        <pc:sldMkLst>
          <pc:docMk/>
          <pc:sldMk cId="411820235" sldId="271"/>
        </pc:sldMkLst>
        <pc:spChg chg="mod">
          <ac:chgData name="Ji ido" userId="b48bff03654dfeb9" providerId="LiveId" clId="{EB80A5D8-F13B-4015-B5C4-BA18A6A2AA58}" dt="2023-04-06T16:51:40.530" v="3299" actId="20577"/>
          <ac:spMkLst>
            <pc:docMk/>
            <pc:sldMk cId="411820235" sldId="271"/>
            <ac:spMk id="2" creationId="{A6A488A6-F1AA-508B-4A7E-7E39DE93497F}"/>
          </ac:spMkLst>
        </pc:spChg>
        <pc:spChg chg="mod">
          <ac:chgData name="Ji ido" userId="b48bff03654dfeb9" providerId="LiveId" clId="{EB80A5D8-F13B-4015-B5C4-BA18A6A2AA58}" dt="2023-04-07T04:55:40.487" v="9970" actId="20577"/>
          <ac:spMkLst>
            <pc:docMk/>
            <pc:sldMk cId="411820235" sldId="271"/>
            <ac:spMk id="5" creationId="{F2423AEB-68F7-3693-C82C-2F712B5A1D68}"/>
          </ac:spMkLst>
        </pc:spChg>
        <pc:picChg chg="add mod">
          <ac:chgData name="Ji ido" userId="b48bff03654dfeb9" providerId="LiveId" clId="{EB80A5D8-F13B-4015-B5C4-BA18A6A2AA58}" dt="2023-04-07T04:55:42.696" v="9971" actId="14100"/>
          <ac:picMkLst>
            <pc:docMk/>
            <pc:sldMk cId="411820235" sldId="271"/>
            <ac:picMk id="8194" creationId="{729D339D-334A-3A1B-EC28-78CF4288364D}"/>
          </ac:picMkLst>
        </pc:picChg>
        <pc:picChg chg="add del">
          <ac:chgData name="Ji ido" userId="b48bff03654dfeb9" providerId="LiveId" clId="{EB80A5D8-F13B-4015-B5C4-BA18A6A2AA58}" dt="2023-04-06T16:53:43.245" v="3366" actId="478"/>
          <ac:picMkLst>
            <pc:docMk/>
            <pc:sldMk cId="411820235" sldId="271"/>
            <ac:picMk id="8196" creationId="{DA72DDD8-3059-D2C9-4515-38BB95D7A313}"/>
          </ac:picMkLst>
        </pc:picChg>
      </pc:sldChg>
      <pc:sldChg chg="addSp delSp modSp add mod">
        <pc:chgData name="Ji ido" userId="b48bff03654dfeb9" providerId="LiveId" clId="{EB80A5D8-F13B-4015-B5C4-BA18A6A2AA58}" dt="2023-04-06T16:54:02.324" v="3374" actId="1076"/>
        <pc:sldMkLst>
          <pc:docMk/>
          <pc:sldMk cId="3407395762" sldId="272"/>
        </pc:sldMkLst>
        <pc:spChg chg="mod">
          <ac:chgData name="Ji ido" userId="b48bff03654dfeb9" providerId="LiveId" clId="{EB80A5D8-F13B-4015-B5C4-BA18A6A2AA58}" dt="2023-04-06T16:53:53.609" v="3370" actId="20577"/>
          <ac:spMkLst>
            <pc:docMk/>
            <pc:sldMk cId="3407395762" sldId="272"/>
            <ac:spMk id="5" creationId="{F2423AEB-68F7-3693-C82C-2F712B5A1D68}"/>
          </ac:spMkLst>
        </pc:spChg>
        <pc:picChg chg="del">
          <ac:chgData name="Ji ido" userId="b48bff03654dfeb9" providerId="LiveId" clId="{EB80A5D8-F13B-4015-B5C4-BA18A6A2AA58}" dt="2023-04-06T16:53:55.821" v="3371" actId="478"/>
          <ac:picMkLst>
            <pc:docMk/>
            <pc:sldMk cId="3407395762" sldId="272"/>
            <ac:picMk id="8194" creationId="{729D339D-334A-3A1B-EC28-78CF4288364D}"/>
          </ac:picMkLst>
        </pc:picChg>
        <pc:picChg chg="add mod">
          <ac:chgData name="Ji ido" userId="b48bff03654dfeb9" providerId="LiveId" clId="{EB80A5D8-F13B-4015-B5C4-BA18A6A2AA58}" dt="2023-04-06T16:54:02.324" v="3374" actId="1076"/>
          <ac:picMkLst>
            <pc:docMk/>
            <pc:sldMk cId="3407395762" sldId="272"/>
            <ac:picMk id="10242" creationId="{67D98792-C2C4-4C0D-48E8-E93477E28B27}"/>
          </ac:picMkLst>
        </pc:picChg>
      </pc:sldChg>
      <pc:sldChg chg="addSp delSp modSp add mod">
        <pc:chgData name="Ji ido" userId="b48bff03654dfeb9" providerId="LiveId" clId="{EB80A5D8-F13B-4015-B5C4-BA18A6A2AA58}" dt="2023-04-07T05:24:06.473" v="11977" actId="1076"/>
        <pc:sldMkLst>
          <pc:docMk/>
          <pc:sldMk cId="82113531" sldId="273"/>
        </pc:sldMkLst>
        <pc:spChg chg="mod">
          <ac:chgData name="Ji ido" userId="b48bff03654dfeb9" providerId="LiveId" clId="{EB80A5D8-F13B-4015-B5C4-BA18A6A2AA58}" dt="2023-04-07T05:24:04.569" v="11976"/>
          <ac:spMkLst>
            <pc:docMk/>
            <pc:sldMk cId="82113531" sldId="273"/>
            <ac:spMk id="5" creationId="{F2423AEB-68F7-3693-C82C-2F712B5A1D68}"/>
          </ac:spMkLst>
        </pc:spChg>
        <pc:picChg chg="del">
          <ac:chgData name="Ji ido" userId="b48bff03654dfeb9" providerId="LiveId" clId="{EB80A5D8-F13B-4015-B5C4-BA18A6A2AA58}" dt="2023-04-06T16:54:13.371" v="3376" actId="478"/>
          <ac:picMkLst>
            <pc:docMk/>
            <pc:sldMk cId="82113531" sldId="273"/>
            <ac:picMk id="10242" creationId="{67D98792-C2C4-4C0D-48E8-E93477E28B27}"/>
          </ac:picMkLst>
        </pc:picChg>
        <pc:picChg chg="add mod">
          <ac:chgData name="Ji ido" userId="b48bff03654dfeb9" providerId="LiveId" clId="{EB80A5D8-F13B-4015-B5C4-BA18A6A2AA58}" dt="2023-04-07T05:24:06.473" v="11977" actId="1076"/>
          <ac:picMkLst>
            <pc:docMk/>
            <pc:sldMk cId="82113531" sldId="273"/>
            <ac:picMk id="11266" creationId="{A25D6588-50AF-9896-BDCA-4CF602C86D44}"/>
          </ac:picMkLst>
        </pc:picChg>
      </pc:sldChg>
      <pc:sldChg chg="addSp modSp add mod ord modAnim">
        <pc:chgData name="Ji ido" userId="b48bff03654dfeb9" providerId="LiveId" clId="{EB80A5D8-F13B-4015-B5C4-BA18A6A2AA58}" dt="2023-04-06T17:23:05.012" v="4828" actId="1076"/>
        <pc:sldMkLst>
          <pc:docMk/>
          <pc:sldMk cId="3508021151" sldId="274"/>
        </pc:sldMkLst>
        <pc:spChg chg="mod">
          <ac:chgData name="Ji ido" userId="b48bff03654dfeb9" providerId="LiveId" clId="{EB80A5D8-F13B-4015-B5C4-BA18A6A2AA58}" dt="2023-04-06T17:02:19.837" v="3480"/>
          <ac:spMkLst>
            <pc:docMk/>
            <pc:sldMk cId="3508021151" sldId="274"/>
            <ac:spMk id="2" creationId="{A6A488A6-F1AA-508B-4A7E-7E39DE93497F}"/>
          </ac:spMkLst>
        </pc:spChg>
        <pc:spChg chg="mod">
          <ac:chgData name="Ji ido" userId="b48bff03654dfeb9" providerId="LiveId" clId="{EB80A5D8-F13B-4015-B5C4-BA18A6A2AA58}" dt="2023-04-06T17:21:46.874" v="4817"/>
          <ac:spMkLst>
            <pc:docMk/>
            <pc:sldMk cId="3508021151" sldId="274"/>
            <ac:spMk id="5" creationId="{F2423AEB-68F7-3693-C82C-2F712B5A1D68}"/>
          </ac:spMkLst>
        </pc:spChg>
        <pc:picChg chg="add mod">
          <ac:chgData name="Ji ido" userId="b48bff03654dfeb9" providerId="LiveId" clId="{EB80A5D8-F13B-4015-B5C4-BA18A6A2AA58}" dt="2023-04-06T17:23:02.828" v="4827" actId="1076"/>
          <ac:picMkLst>
            <pc:docMk/>
            <pc:sldMk cId="3508021151" sldId="274"/>
            <ac:picMk id="12290" creationId="{16E4B4EB-5727-A691-7816-64B72B5B4612}"/>
          </ac:picMkLst>
        </pc:picChg>
        <pc:picChg chg="add mod">
          <ac:chgData name="Ji ido" userId="b48bff03654dfeb9" providerId="LiveId" clId="{EB80A5D8-F13B-4015-B5C4-BA18A6A2AA58}" dt="2023-04-06T17:23:05.012" v="4828" actId="1076"/>
          <ac:picMkLst>
            <pc:docMk/>
            <pc:sldMk cId="3508021151" sldId="274"/>
            <ac:picMk id="12292" creationId="{6E9C6ED4-53EC-EA6B-D615-F54694E370B3}"/>
          </ac:picMkLst>
        </pc:picChg>
      </pc:sldChg>
      <pc:sldChg chg="addSp delSp modSp add mod modAnim">
        <pc:chgData name="Ji ido" userId="b48bff03654dfeb9" providerId="LiveId" clId="{EB80A5D8-F13B-4015-B5C4-BA18A6A2AA58}" dt="2023-04-07T04:31:31.158" v="8625" actId="13926"/>
        <pc:sldMkLst>
          <pc:docMk/>
          <pc:sldMk cId="3456301990" sldId="275"/>
        </pc:sldMkLst>
        <pc:spChg chg="mod">
          <ac:chgData name="Ji ido" userId="b48bff03654dfeb9" providerId="LiveId" clId="{EB80A5D8-F13B-4015-B5C4-BA18A6A2AA58}" dt="2023-04-07T04:31:31.158" v="8625" actId="13926"/>
          <ac:spMkLst>
            <pc:docMk/>
            <pc:sldMk cId="3456301990" sldId="275"/>
            <ac:spMk id="5" creationId="{F2423AEB-68F7-3693-C82C-2F712B5A1D68}"/>
          </ac:spMkLst>
        </pc:spChg>
        <pc:picChg chg="add del mod">
          <ac:chgData name="Ji ido" userId="b48bff03654dfeb9" providerId="LiveId" clId="{EB80A5D8-F13B-4015-B5C4-BA18A6A2AA58}" dt="2023-04-07T04:27:56.249" v="8329" actId="478"/>
          <ac:picMkLst>
            <pc:docMk/>
            <pc:sldMk cId="3456301990" sldId="275"/>
            <ac:picMk id="4" creationId="{3CAEC080-4E22-998A-E846-096A657BDF7F}"/>
          </ac:picMkLst>
        </pc:picChg>
        <pc:picChg chg="add mod">
          <ac:chgData name="Ji ido" userId="b48bff03654dfeb9" providerId="LiveId" clId="{EB80A5D8-F13B-4015-B5C4-BA18A6A2AA58}" dt="2023-04-07T04:31:14.879" v="8611" actId="1076"/>
          <ac:picMkLst>
            <pc:docMk/>
            <pc:sldMk cId="3456301990" sldId="275"/>
            <ac:picMk id="7" creationId="{7B8AB0A2-9A46-5F46-A78B-416385CE7440}"/>
          </ac:picMkLst>
        </pc:picChg>
        <pc:picChg chg="del">
          <ac:chgData name="Ji ido" userId="b48bff03654dfeb9" providerId="LiveId" clId="{EB80A5D8-F13B-4015-B5C4-BA18A6A2AA58}" dt="2023-04-06T17:04:24.736" v="3584" actId="478"/>
          <ac:picMkLst>
            <pc:docMk/>
            <pc:sldMk cId="3456301990" sldId="275"/>
            <ac:picMk id="12290" creationId="{16E4B4EB-5727-A691-7816-64B72B5B4612}"/>
          </ac:picMkLst>
        </pc:picChg>
        <pc:picChg chg="del mod">
          <ac:chgData name="Ji ido" userId="b48bff03654dfeb9" providerId="LiveId" clId="{EB80A5D8-F13B-4015-B5C4-BA18A6A2AA58}" dt="2023-04-07T04:26:33.424" v="8061" actId="478"/>
          <ac:picMkLst>
            <pc:docMk/>
            <pc:sldMk cId="3456301990" sldId="275"/>
            <ac:picMk id="12292" creationId="{6E9C6ED4-53EC-EA6B-D615-F54694E370B3}"/>
          </ac:picMkLst>
        </pc:picChg>
      </pc:sldChg>
      <pc:sldChg chg="addSp delSp modSp add mod modAnim">
        <pc:chgData name="Ji ido" userId="b48bff03654dfeb9" providerId="LiveId" clId="{EB80A5D8-F13B-4015-B5C4-BA18A6A2AA58}" dt="2023-04-06T17:10:29.616" v="3851" actId="1076"/>
        <pc:sldMkLst>
          <pc:docMk/>
          <pc:sldMk cId="3804492775" sldId="276"/>
        </pc:sldMkLst>
        <pc:spChg chg="mod">
          <ac:chgData name="Ji ido" userId="b48bff03654dfeb9" providerId="LiveId" clId="{EB80A5D8-F13B-4015-B5C4-BA18A6A2AA58}" dt="2023-04-06T17:09:15.933" v="3748"/>
          <ac:spMkLst>
            <pc:docMk/>
            <pc:sldMk cId="3804492775" sldId="276"/>
            <ac:spMk id="2" creationId="{A6A488A6-F1AA-508B-4A7E-7E39DE93497F}"/>
          </ac:spMkLst>
        </pc:spChg>
        <pc:spChg chg="mod">
          <ac:chgData name="Ji ido" userId="b48bff03654dfeb9" providerId="LiveId" clId="{EB80A5D8-F13B-4015-B5C4-BA18A6A2AA58}" dt="2023-04-06T17:10:20.713" v="3848" actId="1076"/>
          <ac:spMkLst>
            <pc:docMk/>
            <pc:sldMk cId="3804492775" sldId="276"/>
            <ac:spMk id="5" creationId="{F2423AEB-68F7-3693-C82C-2F712B5A1D68}"/>
          </ac:spMkLst>
        </pc:spChg>
        <pc:picChg chg="del">
          <ac:chgData name="Ji ido" userId="b48bff03654dfeb9" providerId="LiveId" clId="{EB80A5D8-F13B-4015-B5C4-BA18A6A2AA58}" dt="2023-04-06T17:09:33.112" v="3795" actId="478"/>
          <ac:picMkLst>
            <pc:docMk/>
            <pc:sldMk cId="3804492775" sldId="276"/>
            <ac:picMk id="2052" creationId="{0BCE2CF8-5146-3A64-5E62-A2811AD42D2A}"/>
          </ac:picMkLst>
        </pc:picChg>
        <pc:picChg chg="add mod">
          <ac:chgData name="Ji ido" userId="b48bff03654dfeb9" providerId="LiveId" clId="{EB80A5D8-F13B-4015-B5C4-BA18A6A2AA58}" dt="2023-04-06T17:10:29.616" v="3851" actId="1076"/>
          <ac:picMkLst>
            <pc:docMk/>
            <pc:sldMk cId="3804492775" sldId="276"/>
            <ac:picMk id="13314" creationId="{391A0FBE-F4D4-DC0B-11D0-570A872579B0}"/>
          </ac:picMkLst>
        </pc:picChg>
      </pc:sldChg>
      <pc:sldChg chg="addSp delSp modSp add mod modAnim">
        <pc:chgData name="Ji ido" userId="b48bff03654dfeb9" providerId="LiveId" clId="{EB80A5D8-F13B-4015-B5C4-BA18A6A2AA58}" dt="2023-04-06T17:27:02.213" v="5122" actId="14100"/>
        <pc:sldMkLst>
          <pc:docMk/>
          <pc:sldMk cId="2227927864" sldId="277"/>
        </pc:sldMkLst>
        <pc:spChg chg="mod">
          <ac:chgData name="Ji ido" userId="b48bff03654dfeb9" providerId="LiveId" clId="{EB80A5D8-F13B-4015-B5C4-BA18A6A2AA58}" dt="2023-04-06T17:26:33.823" v="5011" actId="20577"/>
          <ac:spMkLst>
            <pc:docMk/>
            <pc:sldMk cId="2227927864" sldId="277"/>
            <ac:spMk id="2" creationId="{A6A488A6-F1AA-508B-4A7E-7E39DE93497F}"/>
          </ac:spMkLst>
        </pc:spChg>
        <pc:spChg chg="del mod">
          <ac:chgData name="Ji ido" userId="b48bff03654dfeb9" providerId="LiveId" clId="{EB80A5D8-F13B-4015-B5C4-BA18A6A2AA58}" dt="2023-04-06T17:24:11.882" v="4834" actId="22"/>
          <ac:spMkLst>
            <pc:docMk/>
            <pc:sldMk cId="2227927864" sldId="277"/>
            <ac:spMk id="5" creationId="{F2423AEB-68F7-3693-C82C-2F712B5A1D68}"/>
          </ac:spMkLst>
        </pc:spChg>
        <pc:spChg chg="add mod">
          <ac:chgData name="Ji ido" userId="b48bff03654dfeb9" providerId="LiveId" clId="{EB80A5D8-F13B-4015-B5C4-BA18A6A2AA58}" dt="2023-04-06T17:26:54.847" v="5119" actId="20577"/>
          <ac:spMkLst>
            <pc:docMk/>
            <pc:sldMk cId="2227927864" sldId="277"/>
            <ac:spMk id="7" creationId="{006018EF-2584-3374-4964-C6302BE121E9}"/>
          </ac:spMkLst>
        </pc:spChg>
        <pc:picChg chg="add del mod ord">
          <ac:chgData name="Ji ido" userId="b48bff03654dfeb9" providerId="LiveId" clId="{EB80A5D8-F13B-4015-B5C4-BA18A6A2AA58}" dt="2023-04-06T17:24:39.551" v="4845" actId="21"/>
          <ac:picMkLst>
            <pc:docMk/>
            <pc:sldMk cId="2227927864" sldId="277"/>
            <ac:picMk id="4" creationId="{DA2D05D4-3297-3CF7-2D70-257447CD966E}"/>
          </ac:picMkLst>
        </pc:picChg>
        <pc:picChg chg="add mod">
          <ac:chgData name="Ji ido" userId="b48bff03654dfeb9" providerId="LiveId" clId="{EB80A5D8-F13B-4015-B5C4-BA18A6A2AA58}" dt="2023-04-06T17:27:02.213" v="5122" actId="14100"/>
          <ac:picMkLst>
            <pc:docMk/>
            <pc:sldMk cId="2227927864" sldId="277"/>
            <ac:picMk id="8" creationId="{A3819879-BC09-24A7-E066-B80467512C1D}"/>
          </ac:picMkLst>
        </pc:picChg>
        <pc:picChg chg="add mod">
          <ac:chgData name="Ji ido" userId="b48bff03654dfeb9" providerId="LiveId" clId="{EB80A5D8-F13B-4015-B5C4-BA18A6A2AA58}" dt="2023-04-06T17:26:58.575" v="5120" actId="1076"/>
          <ac:picMkLst>
            <pc:docMk/>
            <pc:sldMk cId="2227927864" sldId="277"/>
            <ac:picMk id="10" creationId="{1082E1C5-69D2-EF13-C2F1-6CE75585510F}"/>
          </ac:picMkLst>
        </pc:picChg>
      </pc:sldChg>
      <pc:sldChg chg="delSp modSp add mod ord modAnim">
        <pc:chgData name="Ji ido" userId="b48bff03654dfeb9" providerId="LiveId" clId="{EB80A5D8-F13B-4015-B5C4-BA18A6A2AA58}" dt="2023-04-07T04:20:26.453" v="8060" actId="20577"/>
        <pc:sldMkLst>
          <pc:docMk/>
          <pc:sldMk cId="1959607027" sldId="278"/>
        </pc:sldMkLst>
        <pc:spChg chg="mod">
          <ac:chgData name="Ji ido" userId="b48bff03654dfeb9" providerId="LiveId" clId="{EB80A5D8-F13B-4015-B5C4-BA18A6A2AA58}" dt="2023-04-06T17:13:13.488" v="3967"/>
          <ac:spMkLst>
            <pc:docMk/>
            <pc:sldMk cId="1959607027" sldId="278"/>
            <ac:spMk id="2" creationId="{A6A488A6-F1AA-508B-4A7E-7E39DE93497F}"/>
          </ac:spMkLst>
        </pc:spChg>
        <pc:spChg chg="mod">
          <ac:chgData name="Ji ido" userId="b48bff03654dfeb9" providerId="LiveId" clId="{EB80A5D8-F13B-4015-B5C4-BA18A6A2AA58}" dt="2023-04-07T04:20:26.453" v="8060" actId="20577"/>
          <ac:spMkLst>
            <pc:docMk/>
            <pc:sldMk cId="1959607027" sldId="278"/>
            <ac:spMk id="5" creationId="{F2423AEB-68F7-3693-C82C-2F712B5A1D68}"/>
          </ac:spMkLst>
        </pc:spChg>
        <pc:picChg chg="del">
          <ac:chgData name="Ji ido" userId="b48bff03654dfeb9" providerId="LiveId" clId="{EB80A5D8-F13B-4015-B5C4-BA18A6A2AA58}" dt="2023-04-06T17:13:13.994" v="3968" actId="478"/>
          <ac:picMkLst>
            <pc:docMk/>
            <pc:sldMk cId="1959607027" sldId="278"/>
            <ac:picMk id="3" creationId="{37B1867E-593A-8CD0-3831-A27911E3845F}"/>
          </ac:picMkLst>
        </pc:picChg>
      </pc:sldChg>
      <pc:sldChg chg="modSp add mod modAnim">
        <pc:chgData name="Ji ido" userId="b48bff03654dfeb9" providerId="LiveId" clId="{EB80A5D8-F13B-4015-B5C4-BA18A6A2AA58}" dt="2023-04-07T05:25:38.535" v="11981"/>
        <pc:sldMkLst>
          <pc:docMk/>
          <pc:sldMk cId="3035963596" sldId="279"/>
        </pc:sldMkLst>
        <pc:spChg chg="mod">
          <ac:chgData name="Ji ido" userId="b48bff03654dfeb9" providerId="LiveId" clId="{EB80A5D8-F13B-4015-B5C4-BA18A6A2AA58}" dt="2023-04-06T17:19:27.137" v="4708"/>
          <ac:spMkLst>
            <pc:docMk/>
            <pc:sldMk cId="3035963596" sldId="279"/>
            <ac:spMk id="2" creationId="{A6A488A6-F1AA-508B-4A7E-7E39DE93497F}"/>
          </ac:spMkLst>
        </pc:spChg>
        <pc:spChg chg="mod">
          <ac:chgData name="Ji ido" userId="b48bff03654dfeb9" providerId="LiveId" clId="{EB80A5D8-F13B-4015-B5C4-BA18A6A2AA58}" dt="2023-04-07T05:20:36.015" v="11944"/>
          <ac:spMkLst>
            <pc:docMk/>
            <pc:sldMk cId="3035963596" sldId="279"/>
            <ac:spMk id="5" creationId="{F2423AEB-68F7-3693-C82C-2F712B5A1D68}"/>
          </ac:spMkLst>
        </pc:spChg>
      </pc:sldChg>
      <pc:sldChg chg="addSp modSp add mod">
        <pc:chgData name="Ji ido" userId="b48bff03654dfeb9" providerId="LiveId" clId="{EB80A5D8-F13B-4015-B5C4-BA18A6A2AA58}" dt="2023-04-07T05:20:49.529" v="11953"/>
        <pc:sldMkLst>
          <pc:docMk/>
          <pc:sldMk cId="3435041376" sldId="280"/>
        </pc:sldMkLst>
        <pc:spChg chg="mod">
          <ac:chgData name="Ji ido" userId="b48bff03654dfeb9" providerId="LiveId" clId="{EB80A5D8-F13B-4015-B5C4-BA18A6A2AA58}" dt="2023-04-06T17:19:00.959" v="4671"/>
          <ac:spMkLst>
            <pc:docMk/>
            <pc:sldMk cId="3435041376" sldId="280"/>
            <ac:spMk id="2" creationId="{A6A488A6-F1AA-508B-4A7E-7E39DE93497F}"/>
          </ac:spMkLst>
        </pc:spChg>
        <pc:spChg chg="mod">
          <ac:chgData name="Ji ido" userId="b48bff03654dfeb9" providerId="LiveId" clId="{EB80A5D8-F13B-4015-B5C4-BA18A6A2AA58}" dt="2023-04-07T05:20:49.529" v="11953"/>
          <ac:spMkLst>
            <pc:docMk/>
            <pc:sldMk cId="3435041376" sldId="280"/>
            <ac:spMk id="5" creationId="{F2423AEB-68F7-3693-C82C-2F712B5A1D68}"/>
          </ac:spMkLst>
        </pc:spChg>
        <pc:picChg chg="add mod">
          <ac:chgData name="Ji ido" userId="b48bff03654dfeb9" providerId="LiveId" clId="{EB80A5D8-F13B-4015-B5C4-BA18A6A2AA58}" dt="2023-04-07T05:06:32.806" v="11499" actId="1076"/>
          <ac:picMkLst>
            <pc:docMk/>
            <pc:sldMk cId="3435041376" sldId="280"/>
            <ac:picMk id="4" creationId="{BCB63ECA-F883-79D4-C499-44F4E2557769}"/>
          </ac:picMkLst>
        </pc:picChg>
      </pc:sldChg>
      <pc:sldChg chg="modSp add mod">
        <pc:chgData name="Ji ido" userId="b48bff03654dfeb9" providerId="LiveId" clId="{EB80A5D8-F13B-4015-B5C4-BA18A6A2AA58}" dt="2023-04-07T05:21:32.569" v="11974"/>
        <pc:sldMkLst>
          <pc:docMk/>
          <pc:sldMk cId="47169284" sldId="281"/>
        </pc:sldMkLst>
        <pc:spChg chg="mod">
          <ac:chgData name="Ji ido" userId="b48bff03654dfeb9" providerId="LiveId" clId="{EB80A5D8-F13B-4015-B5C4-BA18A6A2AA58}" dt="2023-04-06T17:19:19.364" v="4694"/>
          <ac:spMkLst>
            <pc:docMk/>
            <pc:sldMk cId="47169284" sldId="281"/>
            <ac:spMk id="2" creationId="{A6A488A6-F1AA-508B-4A7E-7E39DE93497F}"/>
          </ac:spMkLst>
        </pc:spChg>
        <pc:spChg chg="mod">
          <ac:chgData name="Ji ido" userId="b48bff03654dfeb9" providerId="LiveId" clId="{EB80A5D8-F13B-4015-B5C4-BA18A6A2AA58}" dt="2023-04-07T05:21:32.569" v="11974"/>
          <ac:spMkLst>
            <pc:docMk/>
            <pc:sldMk cId="47169284" sldId="281"/>
            <ac:spMk id="5" creationId="{F2423AEB-68F7-3693-C82C-2F712B5A1D68}"/>
          </ac:spMkLst>
        </pc:spChg>
      </pc:sldChg>
      <pc:sldChg chg="addSp delSp modSp add mod">
        <pc:chgData name="Ji ido" userId="b48bff03654dfeb9" providerId="LiveId" clId="{EB80A5D8-F13B-4015-B5C4-BA18A6A2AA58}" dt="2023-04-07T05:03:50.655" v="11044" actId="1076"/>
        <pc:sldMkLst>
          <pc:docMk/>
          <pc:sldMk cId="426086810" sldId="282"/>
        </pc:sldMkLst>
        <pc:spChg chg="mod">
          <ac:chgData name="Ji ido" userId="b48bff03654dfeb9" providerId="LiveId" clId="{EB80A5D8-F13B-4015-B5C4-BA18A6A2AA58}" dt="2023-04-06T17:27:56.760" v="5170" actId="20577"/>
          <ac:spMkLst>
            <pc:docMk/>
            <pc:sldMk cId="426086810" sldId="282"/>
            <ac:spMk id="2" creationId="{A6A488A6-F1AA-508B-4A7E-7E39DE93497F}"/>
          </ac:spMkLst>
        </pc:spChg>
        <pc:spChg chg="mod">
          <ac:chgData name="Ji ido" userId="b48bff03654dfeb9" providerId="LiveId" clId="{EB80A5D8-F13B-4015-B5C4-BA18A6A2AA58}" dt="2023-04-07T05:03:49.597" v="11043"/>
          <ac:spMkLst>
            <pc:docMk/>
            <pc:sldMk cId="426086810" sldId="282"/>
            <ac:spMk id="7" creationId="{006018EF-2584-3374-4964-C6302BE121E9}"/>
          </ac:spMkLst>
        </pc:spChg>
        <pc:picChg chg="add mod">
          <ac:chgData name="Ji ido" userId="b48bff03654dfeb9" providerId="LiveId" clId="{EB80A5D8-F13B-4015-B5C4-BA18A6A2AA58}" dt="2023-04-07T05:03:50.655" v="11044" actId="1076"/>
          <ac:picMkLst>
            <pc:docMk/>
            <pc:sldMk cId="426086810" sldId="282"/>
            <ac:picMk id="4" creationId="{0AFFA3F3-326B-6F8E-EF5B-FF1B132E865F}"/>
          </ac:picMkLst>
        </pc:picChg>
        <pc:picChg chg="del">
          <ac:chgData name="Ji ido" userId="b48bff03654dfeb9" providerId="LiveId" clId="{EB80A5D8-F13B-4015-B5C4-BA18A6A2AA58}" dt="2023-04-06T17:27:27.956" v="5141" actId="478"/>
          <ac:picMkLst>
            <pc:docMk/>
            <pc:sldMk cId="426086810" sldId="282"/>
            <ac:picMk id="8" creationId="{A3819879-BC09-24A7-E066-B80467512C1D}"/>
          </ac:picMkLst>
        </pc:picChg>
        <pc:picChg chg="del">
          <ac:chgData name="Ji ido" userId="b48bff03654dfeb9" providerId="LiveId" clId="{EB80A5D8-F13B-4015-B5C4-BA18A6A2AA58}" dt="2023-04-06T17:27:28.285" v="5142" actId="478"/>
          <ac:picMkLst>
            <pc:docMk/>
            <pc:sldMk cId="426086810" sldId="282"/>
            <ac:picMk id="10" creationId="{1082E1C5-69D2-EF13-C2F1-6CE75585510F}"/>
          </ac:picMkLst>
        </pc:picChg>
      </pc:sldChg>
      <pc:sldChg chg="modSp add del mod">
        <pc:chgData name="Ji ido" userId="b48bff03654dfeb9" providerId="LiveId" clId="{EB80A5D8-F13B-4015-B5C4-BA18A6A2AA58}" dt="2023-04-06T17:24:38.233" v="4843"/>
        <pc:sldMkLst>
          <pc:docMk/>
          <pc:sldMk cId="4164724665" sldId="282"/>
        </pc:sldMkLst>
        <pc:picChg chg="mod">
          <ac:chgData name="Ji ido" userId="b48bff03654dfeb9" providerId="LiveId" clId="{EB80A5D8-F13B-4015-B5C4-BA18A6A2AA58}" dt="2023-04-06T17:24:37.887" v="4842" actId="14100"/>
          <ac:picMkLst>
            <pc:docMk/>
            <pc:sldMk cId="4164724665" sldId="282"/>
            <ac:picMk id="4" creationId="{DA2D05D4-3297-3CF7-2D70-257447CD966E}"/>
          </ac:picMkLst>
        </pc:picChg>
      </pc:sldChg>
      <pc:sldChg chg="addSp delSp modSp add mod ord">
        <pc:chgData name="Ji ido" userId="b48bff03654dfeb9" providerId="LiveId" clId="{EB80A5D8-F13B-4015-B5C4-BA18A6A2AA58}" dt="2023-04-07T04:41:50.555" v="9354" actId="1076"/>
        <pc:sldMkLst>
          <pc:docMk/>
          <pc:sldMk cId="3223557931" sldId="283"/>
        </pc:sldMkLst>
        <pc:spChg chg="mod">
          <ac:chgData name="Ji ido" userId="b48bff03654dfeb9" providerId="LiveId" clId="{EB80A5D8-F13B-4015-B5C4-BA18A6A2AA58}" dt="2023-04-07T04:33:14.553" v="8716"/>
          <ac:spMkLst>
            <pc:docMk/>
            <pc:sldMk cId="3223557931" sldId="283"/>
            <ac:spMk id="2" creationId="{A6A488A6-F1AA-508B-4A7E-7E39DE93497F}"/>
          </ac:spMkLst>
        </pc:spChg>
        <pc:spChg chg="add mod">
          <ac:chgData name="Ji ido" userId="b48bff03654dfeb9" providerId="LiveId" clId="{EB80A5D8-F13B-4015-B5C4-BA18A6A2AA58}" dt="2023-04-07T04:41:50.555" v="9354" actId="1076"/>
          <ac:spMkLst>
            <pc:docMk/>
            <pc:sldMk cId="3223557931" sldId="283"/>
            <ac:spMk id="3" creationId="{13AC03FF-1D4C-A1B0-3742-1C505A393A36}"/>
          </ac:spMkLst>
        </pc:spChg>
        <pc:spChg chg="add mod">
          <ac:chgData name="Ji ido" userId="b48bff03654dfeb9" providerId="LiveId" clId="{EB80A5D8-F13B-4015-B5C4-BA18A6A2AA58}" dt="2023-04-07T04:40:55.753" v="9341" actId="20577"/>
          <ac:spMkLst>
            <pc:docMk/>
            <pc:sldMk cId="3223557931" sldId="283"/>
            <ac:spMk id="6" creationId="{4EA080BE-2D41-2B27-7A8B-4A90487271E8}"/>
          </ac:spMkLst>
        </pc:spChg>
        <pc:spChg chg="mod">
          <ac:chgData name="Ji ido" userId="b48bff03654dfeb9" providerId="LiveId" clId="{EB80A5D8-F13B-4015-B5C4-BA18A6A2AA58}" dt="2023-04-07T04:41:49.196" v="9353"/>
          <ac:spMkLst>
            <pc:docMk/>
            <pc:sldMk cId="3223557931" sldId="283"/>
            <ac:spMk id="7" creationId="{006018EF-2584-3374-4964-C6302BE121E9}"/>
          </ac:spMkLst>
        </pc:spChg>
        <pc:spChg chg="add mod">
          <ac:chgData name="Ji ido" userId="b48bff03654dfeb9" providerId="LiveId" clId="{EB80A5D8-F13B-4015-B5C4-BA18A6A2AA58}" dt="2023-04-07T04:40:56.441" v="9342" actId="20577"/>
          <ac:spMkLst>
            <pc:docMk/>
            <pc:sldMk cId="3223557931" sldId="283"/>
            <ac:spMk id="8" creationId="{5133C0F4-36A0-B217-A0A3-054923EE383E}"/>
          </ac:spMkLst>
        </pc:spChg>
        <pc:spChg chg="add mod">
          <ac:chgData name="Ji ido" userId="b48bff03654dfeb9" providerId="LiveId" clId="{EB80A5D8-F13B-4015-B5C4-BA18A6A2AA58}" dt="2023-04-07T04:40:57.269" v="9343" actId="20577"/>
          <ac:spMkLst>
            <pc:docMk/>
            <pc:sldMk cId="3223557931" sldId="283"/>
            <ac:spMk id="9" creationId="{48376577-3CB4-CF93-287E-2339DB0367CA}"/>
          </ac:spMkLst>
        </pc:spChg>
        <pc:spChg chg="add mod">
          <ac:chgData name="Ji ido" userId="b48bff03654dfeb9" providerId="LiveId" clId="{EB80A5D8-F13B-4015-B5C4-BA18A6A2AA58}" dt="2023-04-07T04:40:57.894" v="9344" actId="20577"/>
          <ac:spMkLst>
            <pc:docMk/>
            <pc:sldMk cId="3223557931" sldId="283"/>
            <ac:spMk id="10" creationId="{8B36BEBD-9C38-01B8-80E9-23DC100FD385}"/>
          </ac:spMkLst>
        </pc:spChg>
        <pc:picChg chg="del">
          <ac:chgData name="Ji ido" userId="b48bff03654dfeb9" providerId="LiveId" clId="{EB80A5D8-F13B-4015-B5C4-BA18A6A2AA58}" dt="2023-04-06T17:30:15.075" v="5333" actId="478"/>
          <ac:picMkLst>
            <pc:docMk/>
            <pc:sldMk cId="3223557931" sldId="283"/>
            <ac:picMk id="4" creationId="{0AFFA3F3-326B-6F8E-EF5B-FF1B132E865F}"/>
          </ac:picMkLst>
        </pc:picChg>
        <pc:picChg chg="add del mod">
          <ac:chgData name="Ji ido" userId="b48bff03654dfeb9" providerId="LiveId" clId="{EB80A5D8-F13B-4015-B5C4-BA18A6A2AA58}" dt="2023-04-07T04:37:39.006" v="9184" actId="478"/>
          <ac:picMkLst>
            <pc:docMk/>
            <pc:sldMk cId="3223557931" sldId="283"/>
            <ac:picMk id="5" creationId="{CA77C03A-0438-E81A-C9BB-CAF870B8C14B}"/>
          </ac:picMkLst>
        </pc:picChg>
      </pc:sldChg>
      <pc:sldChg chg="addSp delSp modSp add mod ord modAnim">
        <pc:chgData name="Ji ido" userId="b48bff03654dfeb9" providerId="LiveId" clId="{EB80A5D8-F13B-4015-B5C4-BA18A6A2AA58}" dt="2023-04-07T05:12:51.817" v="11754"/>
        <pc:sldMkLst>
          <pc:docMk/>
          <pc:sldMk cId="428066183" sldId="284"/>
        </pc:sldMkLst>
        <pc:spChg chg="mod">
          <ac:chgData name="Ji ido" userId="b48bff03654dfeb9" providerId="LiveId" clId="{EB80A5D8-F13B-4015-B5C4-BA18A6A2AA58}" dt="2023-04-07T03:28:24.847" v="5441"/>
          <ac:spMkLst>
            <pc:docMk/>
            <pc:sldMk cId="428066183" sldId="284"/>
            <ac:spMk id="2" creationId="{A6A488A6-F1AA-508B-4A7E-7E39DE93497F}"/>
          </ac:spMkLst>
        </pc:spChg>
        <pc:spChg chg="add mod">
          <ac:chgData name="Ji ido" userId="b48bff03654dfeb9" providerId="LiveId" clId="{EB80A5D8-F13B-4015-B5C4-BA18A6A2AA58}" dt="2023-04-07T05:12:42.065" v="11752"/>
          <ac:spMkLst>
            <pc:docMk/>
            <pc:sldMk cId="428066183" sldId="284"/>
            <ac:spMk id="5" creationId="{D7650AF3-9638-258A-AC45-704D2C5D68A1}"/>
          </ac:spMkLst>
        </pc:spChg>
        <pc:spChg chg="del mod">
          <ac:chgData name="Ji ido" userId="b48bff03654dfeb9" providerId="LiveId" clId="{EB80A5D8-F13B-4015-B5C4-BA18A6A2AA58}" dt="2023-04-07T03:29:29.934" v="5478" actId="1032"/>
          <ac:spMkLst>
            <pc:docMk/>
            <pc:sldMk cId="428066183" sldId="284"/>
            <ac:spMk id="7" creationId="{006018EF-2584-3374-4964-C6302BE121E9}"/>
          </ac:spMkLst>
        </pc:spChg>
        <pc:graphicFrameChg chg="add del mod modGraphic">
          <ac:chgData name="Ji ido" userId="b48bff03654dfeb9" providerId="LiveId" clId="{EB80A5D8-F13B-4015-B5C4-BA18A6A2AA58}" dt="2023-04-07T04:00:17.785" v="6307" actId="21"/>
          <ac:graphicFrameMkLst>
            <pc:docMk/>
            <pc:sldMk cId="428066183" sldId="284"/>
            <ac:graphicFrameMk id="3" creationId="{109E1B01-1A56-F986-E1C1-9A9272145150}"/>
          </ac:graphicFrameMkLst>
        </pc:graphicFrameChg>
        <pc:graphicFrameChg chg="add mod">
          <ac:chgData name="Ji ido" userId="b48bff03654dfeb9" providerId="LiveId" clId="{EB80A5D8-F13B-4015-B5C4-BA18A6A2AA58}" dt="2023-04-07T05:12:44.667" v="11753" actId="1076"/>
          <ac:graphicFrameMkLst>
            <pc:docMk/>
            <pc:sldMk cId="428066183" sldId="284"/>
            <ac:graphicFrameMk id="6" creationId="{790D08FC-567D-99FF-C633-16D396CEAB42}"/>
          </ac:graphicFrameMkLst>
        </pc:graphicFrameChg>
        <pc:picChg chg="del">
          <ac:chgData name="Ji ido" userId="b48bff03654dfeb9" providerId="LiveId" clId="{EB80A5D8-F13B-4015-B5C4-BA18A6A2AA58}" dt="2023-04-07T03:28:40.080" v="5476" actId="478"/>
          <ac:picMkLst>
            <pc:docMk/>
            <pc:sldMk cId="428066183" sldId="284"/>
            <ac:picMk id="8" creationId="{A3819879-BC09-24A7-E066-B80467512C1D}"/>
          </ac:picMkLst>
        </pc:picChg>
        <pc:picChg chg="del">
          <ac:chgData name="Ji ido" userId="b48bff03654dfeb9" providerId="LiveId" clId="{EB80A5D8-F13B-4015-B5C4-BA18A6A2AA58}" dt="2023-04-07T03:28:39.798" v="5475" actId="478"/>
          <ac:picMkLst>
            <pc:docMk/>
            <pc:sldMk cId="428066183" sldId="284"/>
            <ac:picMk id="10" creationId="{1082E1C5-69D2-EF13-C2F1-6CE75585510F}"/>
          </ac:picMkLst>
        </pc:picChg>
      </pc:sldChg>
      <pc:sldChg chg="delSp modSp add mod modAnim">
        <pc:chgData name="Ji ido" userId="b48bff03654dfeb9" providerId="LiveId" clId="{EB80A5D8-F13B-4015-B5C4-BA18A6A2AA58}" dt="2023-04-07T04:00:09.814" v="6306"/>
        <pc:sldMkLst>
          <pc:docMk/>
          <pc:sldMk cId="1254948189" sldId="285"/>
        </pc:sldMkLst>
        <pc:spChg chg="mod">
          <ac:chgData name="Ji ido" userId="b48bff03654dfeb9" providerId="LiveId" clId="{EB80A5D8-F13B-4015-B5C4-BA18A6A2AA58}" dt="2023-04-07T03:59:03.160" v="6063" actId="20577"/>
          <ac:spMkLst>
            <pc:docMk/>
            <pc:sldMk cId="1254948189" sldId="285"/>
            <ac:spMk id="2" creationId="{A6A488A6-F1AA-508B-4A7E-7E39DE93497F}"/>
          </ac:spMkLst>
        </pc:spChg>
        <pc:spChg chg="mod">
          <ac:chgData name="Ji ido" userId="b48bff03654dfeb9" providerId="LiveId" clId="{EB80A5D8-F13B-4015-B5C4-BA18A6A2AA58}" dt="2023-04-07T03:59:56.426" v="6304" actId="20577"/>
          <ac:spMkLst>
            <pc:docMk/>
            <pc:sldMk cId="1254948189" sldId="285"/>
            <ac:spMk id="7" creationId="{006018EF-2584-3374-4964-C6302BE121E9}"/>
          </ac:spMkLst>
        </pc:spChg>
        <pc:picChg chg="mod">
          <ac:chgData name="Ji ido" userId="b48bff03654dfeb9" providerId="LiveId" clId="{EB80A5D8-F13B-4015-B5C4-BA18A6A2AA58}" dt="2023-04-07T03:59:36.724" v="6208" actId="1076"/>
          <ac:picMkLst>
            <pc:docMk/>
            <pc:sldMk cId="1254948189" sldId="285"/>
            <ac:picMk id="8" creationId="{A3819879-BC09-24A7-E066-B80467512C1D}"/>
          </ac:picMkLst>
        </pc:picChg>
        <pc:picChg chg="del mod">
          <ac:chgData name="Ji ido" userId="b48bff03654dfeb9" providerId="LiveId" clId="{EB80A5D8-F13B-4015-B5C4-BA18A6A2AA58}" dt="2023-04-07T03:58:36.888" v="5985" actId="478"/>
          <ac:picMkLst>
            <pc:docMk/>
            <pc:sldMk cId="1254948189" sldId="285"/>
            <ac:picMk id="10" creationId="{1082E1C5-69D2-EF13-C2F1-6CE75585510F}"/>
          </ac:picMkLst>
        </pc:picChg>
      </pc:sldChg>
      <pc:sldChg chg="delSp modSp add mod modAnim modNotesTx">
        <pc:chgData name="Ji ido" userId="b48bff03654dfeb9" providerId="LiveId" clId="{EB80A5D8-F13B-4015-B5C4-BA18A6A2AA58}" dt="2023-04-07T04:05:15.896" v="6975"/>
        <pc:sldMkLst>
          <pc:docMk/>
          <pc:sldMk cId="4283246925" sldId="286"/>
        </pc:sldMkLst>
        <pc:spChg chg="mod">
          <ac:chgData name="Ji ido" userId="b48bff03654dfeb9" providerId="LiveId" clId="{EB80A5D8-F13B-4015-B5C4-BA18A6A2AA58}" dt="2023-04-07T03:53:57.540" v="5538"/>
          <ac:spMkLst>
            <pc:docMk/>
            <pc:sldMk cId="4283246925" sldId="286"/>
            <ac:spMk id="2" creationId="{A6A488A6-F1AA-508B-4A7E-7E39DE93497F}"/>
          </ac:spMkLst>
        </pc:spChg>
        <pc:spChg chg="mod">
          <ac:chgData name="Ji ido" userId="b48bff03654dfeb9" providerId="LiveId" clId="{EB80A5D8-F13B-4015-B5C4-BA18A6A2AA58}" dt="2023-04-07T04:04:44.821" v="6968" actId="20577"/>
          <ac:spMkLst>
            <pc:docMk/>
            <pc:sldMk cId="4283246925" sldId="286"/>
            <ac:spMk id="7" creationId="{006018EF-2584-3374-4964-C6302BE121E9}"/>
          </ac:spMkLst>
        </pc:spChg>
        <pc:picChg chg="del">
          <ac:chgData name="Ji ido" userId="b48bff03654dfeb9" providerId="LiveId" clId="{EB80A5D8-F13B-4015-B5C4-BA18A6A2AA58}" dt="2023-04-07T03:53:16.766" v="5512" actId="478"/>
          <ac:picMkLst>
            <pc:docMk/>
            <pc:sldMk cId="4283246925" sldId="286"/>
            <ac:picMk id="4" creationId="{0AFFA3F3-326B-6F8E-EF5B-FF1B132E865F}"/>
          </ac:picMkLst>
        </pc:picChg>
      </pc:sldChg>
      <pc:sldChg chg="modSp add modAnim modNotesTx">
        <pc:chgData name="Ji ido" userId="b48bff03654dfeb9" providerId="LiveId" clId="{EB80A5D8-F13B-4015-B5C4-BA18A6A2AA58}" dt="2023-04-07T04:04:05.256" v="6856" actId="20577"/>
        <pc:sldMkLst>
          <pc:docMk/>
          <pc:sldMk cId="3449762893" sldId="287"/>
        </pc:sldMkLst>
        <pc:spChg chg="mod">
          <ac:chgData name="Ji ido" userId="b48bff03654dfeb9" providerId="LiveId" clId="{EB80A5D8-F13B-4015-B5C4-BA18A6A2AA58}" dt="2023-04-07T04:02:16.494" v="6609" actId="207"/>
          <ac:spMkLst>
            <pc:docMk/>
            <pc:sldMk cId="3449762893" sldId="287"/>
            <ac:spMk id="7" creationId="{006018EF-2584-3374-4964-C6302BE121E9}"/>
          </ac:spMkLst>
        </pc:spChg>
      </pc:sldChg>
      <pc:sldChg chg="modSp add del mod">
        <pc:chgData name="Ji ido" userId="b48bff03654dfeb9" providerId="LiveId" clId="{EB80A5D8-F13B-4015-B5C4-BA18A6A2AA58}" dt="2023-04-07T05:09:45.698" v="11590" actId="47"/>
        <pc:sldMkLst>
          <pc:docMk/>
          <pc:sldMk cId="2706528916" sldId="288"/>
        </pc:sldMkLst>
        <pc:spChg chg="mod">
          <ac:chgData name="Ji ido" userId="b48bff03654dfeb9" providerId="LiveId" clId="{EB80A5D8-F13B-4015-B5C4-BA18A6A2AA58}" dt="2023-04-07T04:07:06.817" v="7209" actId="20577"/>
          <ac:spMkLst>
            <pc:docMk/>
            <pc:sldMk cId="2706528916" sldId="288"/>
            <ac:spMk id="2" creationId="{A6A488A6-F1AA-508B-4A7E-7E39DE93497F}"/>
          </ac:spMkLst>
        </pc:spChg>
        <pc:spChg chg="mod">
          <ac:chgData name="Ji ido" userId="b48bff03654dfeb9" providerId="LiveId" clId="{EB80A5D8-F13B-4015-B5C4-BA18A6A2AA58}" dt="2023-04-07T04:07:15.846" v="7228" actId="20577"/>
          <ac:spMkLst>
            <pc:docMk/>
            <pc:sldMk cId="2706528916" sldId="288"/>
            <ac:spMk id="5" creationId="{F2423AEB-68F7-3693-C82C-2F712B5A1D68}"/>
          </ac:spMkLst>
        </pc:spChg>
      </pc:sldChg>
      <pc:sldChg chg="addSp modSp add mod ord setBg modAnim">
        <pc:chgData name="Ji ido" userId="b48bff03654dfeb9" providerId="LiveId" clId="{EB80A5D8-F13B-4015-B5C4-BA18A6A2AA58}" dt="2023-04-07T04:19:04.228" v="7943" actId="26606"/>
        <pc:sldMkLst>
          <pc:docMk/>
          <pc:sldMk cId="1825223498" sldId="289"/>
        </pc:sldMkLst>
        <pc:spChg chg="mod">
          <ac:chgData name="Ji ido" userId="b48bff03654dfeb9" providerId="LiveId" clId="{EB80A5D8-F13B-4015-B5C4-BA18A6A2AA58}" dt="2023-04-07T04:19:04.228" v="7943" actId="26606"/>
          <ac:spMkLst>
            <pc:docMk/>
            <pc:sldMk cId="1825223498" sldId="289"/>
            <ac:spMk id="2" creationId="{A6A488A6-F1AA-508B-4A7E-7E39DE93497F}"/>
          </ac:spMkLst>
        </pc:spChg>
        <pc:spChg chg="mod">
          <ac:chgData name="Ji ido" userId="b48bff03654dfeb9" providerId="LiveId" clId="{EB80A5D8-F13B-4015-B5C4-BA18A6A2AA58}" dt="2023-04-07T04:19:04.228" v="7943" actId="26606"/>
          <ac:spMkLst>
            <pc:docMk/>
            <pc:sldMk cId="1825223498" sldId="289"/>
            <ac:spMk id="5" creationId="{F2423AEB-68F7-3693-C82C-2F712B5A1D68}"/>
          </ac:spMkLst>
        </pc:spChg>
        <pc:spChg chg="add">
          <ac:chgData name="Ji ido" userId="b48bff03654dfeb9" providerId="LiveId" clId="{EB80A5D8-F13B-4015-B5C4-BA18A6A2AA58}" dt="2023-04-07T04:19:04.228" v="7943" actId="26606"/>
          <ac:spMkLst>
            <pc:docMk/>
            <pc:sldMk cId="1825223498" sldId="289"/>
            <ac:spMk id="1031" creationId="{11D6A2A3-F101-46F7-8B6F-1C699CAFE9AD}"/>
          </ac:spMkLst>
        </pc:spChg>
        <pc:spChg chg="add">
          <ac:chgData name="Ji ido" userId="b48bff03654dfeb9" providerId="LiveId" clId="{EB80A5D8-F13B-4015-B5C4-BA18A6A2AA58}" dt="2023-04-07T04:19:04.228" v="7943" actId="26606"/>
          <ac:spMkLst>
            <pc:docMk/>
            <pc:sldMk cId="1825223498" sldId="289"/>
            <ac:spMk id="1033" creationId="{529E760E-527D-4053-A309-F2BDE12501CD}"/>
          </ac:spMkLst>
        </pc:spChg>
        <pc:spChg chg="add">
          <ac:chgData name="Ji ido" userId="b48bff03654dfeb9" providerId="LiveId" clId="{EB80A5D8-F13B-4015-B5C4-BA18A6A2AA58}" dt="2023-04-07T04:19:04.228" v="7943" actId="26606"/>
          <ac:spMkLst>
            <pc:docMk/>
            <pc:sldMk cId="1825223498" sldId="289"/>
            <ac:spMk id="1035" creationId="{4153D448-4ED1-429A-A28C-8316DE7CAF7E}"/>
          </ac:spMkLst>
        </pc:spChg>
        <pc:picChg chg="add mod">
          <ac:chgData name="Ji ido" userId="b48bff03654dfeb9" providerId="LiveId" clId="{EB80A5D8-F13B-4015-B5C4-BA18A6A2AA58}" dt="2023-04-07T04:19:04.228" v="7943" actId="26606"/>
          <ac:picMkLst>
            <pc:docMk/>
            <pc:sldMk cId="1825223498" sldId="289"/>
            <ac:picMk id="1026" creationId="{277F9724-3D17-203D-F554-1D51180316DF}"/>
          </ac:picMkLst>
        </pc:picChg>
      </pc:sldChg>
      <pc:sldChg chg="addSp delSp modSp add mod modAnim">
        <pc:chgData name="Ji ido" userId="b48bff03654dfeb9" providerId="LiveId" clId="{EB80A5D8-F13B-4015-B5C4-BA18A6A2AA58}" dt="2023-04-07T04:30:28.428" v="8498" actId="207"/>
        <pc:sldMkLst>
          <pc:docMk/>
          <pc:sldMk cId="3887659889" sldId="290"/>
        </pc:sldMkLst>
        <pc:spChg chg="mod">
          <ac:chgData name="Ji ido" userId="b48bff03654dfeb9" providerId="LiveId" clId="{EB80A5D8-F13B-4015-B5C4-BA18A6A2AA58}" dt="2023-04-07T04:30:28.428" v="8498" actId="207"/>
          <ac:spMkLst>
            <pc:docMk/>
            <pc:sldMk cId="3887659889" sldId="290"/>
            <ac:spMk id="5" creationId="{F2423AEB-68F7-3693-C82C-2F712B5A1D68}"/>
          </ac:spMkLst>
        </pc:spChg>
        <pc:picChg chg="del mod">
          <ac:chgData name="Ji ido" userId="b48bff03654dfeb9" providerId="LiveId" clId="{EB80A5D8-F13B-4015-B5C4-BA18A6A2AA58}" dt="2023-04-07T04:29:14.403" v="8335" actId="478"/>
          <ac:picMkLst>
            <pc:docMk/>
            <pc:sldMk cId="3887659889" sldId="290"/>
            <ac:picMk id="4" creationId="{3CAEC080-4E22-998A-E846-096A657BDF7F}"/>
          </ac:picMkLst>
        </pc:picChg>
        <pc:picChg chg="add mod">
          <ac:chgData name="Ji ido" userId="b48bff03654dfeb9" providerId="LiveId" clId="{EB80A5D8-F13B-4015-B5C4-BA18A6A2AA58}" dt="2023-04-07T04:30:04.319" v="8494" actId="1076"/>
          <ac:picMkLst>
            <pc:docMk/>
            <pc:sldMk cId="3887659889" sldId="290"/>
            <ac:picMk id="6" creationId="{F95CCC0C-978F-326D-9FC1-B1A729949C8F}"/>
          </ac:picMkLst>
        </pc:picChg>
      </pc:sldChg>
      <pc:sldChg chg="addSp delSp modSp add mod ord">
        <pc:chgData name="Ji ido" userId="b48bff03654dfeb9" providerId="LiveId" clId="{EB80A5D8-F13B-4015-B5C4-BA18A6A2AA58}" dt="2023-04-07T04:41:47.234" v="9352" actId="20577"/>
        <pc:sldMkLst>
          <pc:docMk/>
          <pc:sldMk cId="1539207305" sldId="291"/>
        </pc:sldMkLst>
        <pc:spChg chg="del">
          <ac:chgData name="Ji ido" userId="b48bff03654dfeb9" providerId="LiveId" clId="{EB80A5D8-F13B-4015-B5C4-BA18A6A2AA58}" dt="2023-04-07T04:36:47.074" v="8969" actId="478"/>
          <ac:spMkLst>
            <pc:docMk/>
            <pc:sldMk cId="1539207305" sldId="291"/>
            <ac:spMk id="3" creationId="{13AC03FF-1D4C-A1B0-3742-1C505A393A36}"/>
          </ac:spMkLst>
        </pc:spChg>
        <pc:spChg chg="mod">
          <ac:chgData name="Ji ido" userId="b48bff03654dfeb9" providerId="LiveId" clId="{EB80A5D8-F13B-4015-B5C4-BA18A6A2AA58}" dt="2023-04-07T04:41:47.234" v="9352" actId="20577"/>
          <ac:spMkLst>
            <pc:docMk/>
            <pc:sldMk cId="1539207305" sldId="291"/>
            <ac:spMk id="7" creationId="{006018EF-2584-3374-4964-C6302BE121E9}"/>
          </ac:spMkLst>
        </pc:spChg>
        <pc:picChg chg="del">
          <ac:chgData name="Ji ido" userId="b48bff03654dfeb9" providerId="LiveId" clId="{EB80A5D8-F13B-4015-B5C4-BA18A6A2AA58}" dt="2023-04-07T04:36:46.074" v="8968" actId="478"/>
          <ac:picMkLst>
            <pc:docMk/>
            <pc:sldMk cId="1539207305" sldId="291"/>
            <ac:picMk id="5" creationId="{CA77C03A-0438-E81A-C9BB-CAF870B8C14B}"/>
          </ac:picMkLst>
        </pc:picChg>
        <pc:picChg chg="add mod">
          <ac:chgData name="Ji ido" userId="b48bff03654dfeb9" providerId="LiveId" clId="{EB80A5D8-F13B-4015-B5C4-BA18A6A2AA58}" dt="2023-04-07T04:37:36.223" v="9183" actId="1076"/>
          <ac:picMkLst>
            <pc:docMk/>
            <pc:sldMk cId="1539207305" sldId="291"/>
            <ac:picMk id="6" creationId="{ABDA749C-3016-F040-D794-B11311BB03F5}"/>
          </ac:picMkLst>
        </pc:picChg>
      </pc:sldChg>
      <pc:sldChg chg="add del">
        <pc:chgData name="Ji ido" userId="b48bff03654dfeb9" providerId="LiveId" clId="{EB80A5D8-F13B-4015-B5C4-BA18A6A2AA58}" dt="2023-04-07T04:28:37.572" v="8334" actId="2890"/>
        <pc:sldMkLst>
          <pc:docMk/>
          <pc:sldMk cId="2179911606" sldId="291"/>
        </pc:sldMkLst>
      </pc:sldChg>
      <pc:sldChg chg="addSp delSp modSp add del mod">
        <pc:chgData name="Ji ido" userId="b48bff03654dfeb9" providerId="LiveId" clId="{EB80A5D8-F13B-4015-B5C4-BA18A6A2AA58}" dt="2023-04-07T05:10:08.816" v="11596" actId="47"/>
        <pc:sldMkLst>
          <pc:docMk/>
          <pc:sldMk cId="1349214269" sldId="292"/>
        </pc:sldMkLst>
        <pc:spChg chg="mod">
          <ac:chgData name="Ji ido" userId="b48bff03654dfeb9" providerId="LiveId" clId="{EB80A5D8-F13B-4015-B5C4-BA18A6A2AA58}" dt="2023-04-07T04:40:43.473" v="9335" actId="20577"/>
          <ac:spMkLst>
            <pc:docMk/>
            <pc:sldMk cId="1349214269" sldId="292"/>
            <ac:spMk id="2" creationId="{A6A488A6-F1AA-508B-4A7E-7E39DE93497F}"/>
          </ac:spMkLst>
        </pc:spChg>
        <pc:spChg chg="del">
          <ac:chgData name="Ji ido" userId="b48bff03654dfeb9" providerId="LiveId" clId="{EB80A5D8-F13B-4015-B5C4-BA18A6A2AA58}" dt="2023-04-07T04:40:48.235" v="9336" actId="478"/>
          <ac:spMkLst>
            <pc:docMk/>
            <pc:sldMk cId="1349214269" sldId="292"/>
            <ac:spMk id="3" creationId="{13AC03FF-1D4C-A1B0-3742-1C505A393A36}"/>
          </ac:spMkLst>
        </pc:spChg>
        <pc:spChg chg="del">
          <ac:chgData name="Ji ido" userId="b48bff03654dfeb9" providerId="LiveId" clId="{EB80A5D8-F13B-4015-B5C4-BA18A6A2AA58}" dt="2023-04-07T04:40:50.607" v="9337" actId="478"/>
          <ac:spMkLst>
            <pc:docMk/>
            <pc:sldMk cId="1349214269" sldId="292"/>
            <ac:spMk id="6" creationId="{4EA080BE-2D41-2B27-7A8B-4A90487271E8}"/>
          </ac:spMkLst>
        </pc:spChg>
        <pc:spChg chg="del">
          <ac:chgData name="Ji ido" userId="b48bff03654dfeb9" providerId="LiveId" clId="{EB80A5D8-F13B-4015-B5C4-BA18A6A2AA58}" dt="2023-04-07T04:41:28.979" v="9345" actId="22"/>
          <ac:spMkLst>
            <pc:docMk/>
            <pc:sldMk cId="1349214269" sldId="292"/>
            <ac:spMk id="7" creationId="{006018EF-2584-3374-4964-C6302BE121E9}"/>
          </ac:spMkLst>
        </pc:spChg>
        <pc:spChg chg="del">
          <ac:chgData name="Ji ido" userId="b48bff03654dfeb9" providerId="LiveId" clId="{EB80A5D8-F13B-4015-B5C4-BA18A6A2AA58}" dt="2023-04-07T04:40:52.236" v="9338" actId="478"/>
          <ac:spMkLst>
            <pc:docMk/>
            <pc:sldMk cId="1349214269" sldId="292"/>
            <ac:spMk id="8" creationId="{5133C0F4-36A0-B217-A0A3-054923EE383E}"/>
          </ac:spMkLst>
        </pc:spChg>
        <pc:spChg chg="del">
          <ac:chgData name="Ji ido" userId="b48bff03654dfeb9" providerId="LiveId" clId="{EB80A5D8-F13B-4015-B5C4-BA18A6A2AA58}" dt="2023-04-07T04:40:52.793" v="9339" actId="478"/>
          <ac:spMkLst>
            <pc:docMk/>
            <pc:sldMk cId="1349214269" sldId="292"/>
            <ac:spMk id="9" creationId="{48376577-3CB4-CF93-287E-2339DB0367CA}"/>
          </ac:spMkLst>
        </pc:spChg>
        <pc:spChg chg="del">
          <ac:chgData name="Ji ido" userId="b48bff03654dfeb9" providerId="LiveId" clId="{EB80A5D8-F13B-4015-B5C4-BA18A6A2AA58}" dt="2023-04-07T04:40:53.732" v="9340" actId="478"/>
          <ac:spMkLst>
            <pc:docMk/>
            <pc:sldMk cId="1349214269" sldId="292"/>
            <ac:spMk id="10" creationId="{8B36BEBD-9C38-01B8-80E9-23DC100FD385}"/>
          </ac:spMkLst>
        </pc:spChg>
        <pc:spChg chg="add mod">
          <ac:chgData name="Ji ido" userId="b48bff03654dfeb9" providerId="LiveId" clId="{EB80A5D8-F13B-4015-B5C4-BA18A6A2AA58}" dt="2023-04-07T04:41:32.568" v="9347" actId="478"/>
          <ac:spMkLst>
            <pc:docMk/>
            <pc:sldMk cId="1349214269" sldId="292"/>
            <ac:spMk id="12" creationId="{1768DF7E-67DE-1A37-5E2F-8748A59D8A32}"/>
          </ac:spMkLst>
        </pc:spChg>
        <pc:picChg chg="add del mod ord">
          <ac:chgData name="Ji ido" userId="b48bff03654dfeb9" providerId="LiveId" clId="{EB80A5D8-F13B-4015-B5C4-BA18A6A2AA58}" dt="2023-04-07T04:41:32.568" v="9347" actId="478"/>
          <ac:picMkLst>
            <pc:docMk/>
            <pc:sldMk cId="1349214269" sldId="292"/>
            <ac:picMk id="5" creationId="{52A32D54-59C7-AD9A-7B57-25A6B2A3CD3A}"/>
          </ac:picMkLst>
        </pc:picChg>
      </pc:sldChg>
      <pc:sldChg chg="modSp add mod ord">
        <pc:chgData name="Ji ido" userId="b48bff03654dfeb9" providerId="LiveId" clId="{EB80A5D8-F13B-4015-B5C4-BA18A6A2AA58}" dt="2023-04-07T05:10:42.481" v="11656" actId="20577"/>
        <pc:sldMkLst>
          <pc:docMk/>
          <pc:sldMk cId="880763321" sldId="293"/>
        </pc:sldMkLst>
        <pc:spChg chg="mod">
          <ac:chgData name="Ji ido" userId="b48bff03654dfeb9" providerId="LiveId" clId="{EB80A5D8-F13B-4015-B5C4-BA18A6A2AA58}" dt="2023-04-07T04:42:11.590" v="9396" actId="20577"/>
          <ac:spMkLst>
            <pc:docMk/>
            <pc:sldMk cId="880763321" sldId="293"/>
            <ac:spMk id="2" creationId="{A6A488A6-F1AA-508B-4A7E-7E39DE93497F}"/>
          </ac:spMkLst>
        </pc:spChg>
        <pc:spChg chg="mod">
          <ac:chgData name="Ji ido" userId="b48bff03654dfeb9" providerId="LiveId" clId="{EB80A5D8-F13B-4015-B5C4-BA18A6A2AA58}" dt="2023-04-07T05:03:31.666" v="10965"/>
          <ac:spMkLst>
            <pc:docMk/>
            <pc:sldMk cId="880763321" sldId="293"/>
            <ac:spMk id="3" creationId="{13AC03FF-1D4C-A1B0-3742-1C505A393A36}"/>
          </ac:spMkLst>
        </pc:spChg>
        <pc:spChg chg="mod">
          <ac:chgData name="Ji ido" userId="b48bff03654dfeb9" providerId="LiveId" clId="{EB80A5D8-F13B-4015-B5C4-BA18A6A2AA58}" dt="2023-04-07T05:10:42.481" v="11656" actId="20577"/>
          <ac:spMkLst>
            <pc:docMk/>
            <pc:sldMk cId="880763321" sldId="293"/>
            <ac:spMk id="6" creationId="{4EA080BE-2D41-2B27-7A8B-4A90487271E8}"/>
          </ac:spMkLst>
        </pc:spChg>
        <pc:spChg chg="mod">
          <ac:chgData name="Ji ido" userId="b48bff03654dfeb9" providerId="LiveId" clId="{EB80A5D8-F13B-4015-B5C4-BA18A6A2AA58}" dt="2023-04-07T05:10:29.585" v="11646" actId="5793"/>
          <ac:spMkLst>
            <pc:docMk/>
            <pc:sldMk cId="880763321" sldId="293"/>
            <ac:spMk id="7" creationId="{006018EF-2584-3374-4964-C6302BE121E9}"/>
          </ac:spMkLst>
        </pc:spChg>
        <pc:spChg chg="mod">
          <ac:chgData name="Ji ido" userId="b48bff03654dfeb9" providerId="LiveId" clId="{EB80A5D8-F13B-4015-B5C4-BA18A6A2AA58}" dt="2023-04-07T05:10:35.636" v="11648" actId="20577"/>
          <ac:spMkLst>
            <pc:docMk/>
            <pc:sldMk cId="880763321" sldId="293"/>
            <ac:spMk id="8" creationId="{5133C0F4-36A0-B217-A0A3-054923EE383E}"/>
          </ac:spMkLst>
        </pc:spChg>
        <pc:spChg chg="mod">
          <ac:chgData name="Ji ido" userId="b48bff03654dfeb9" providerId="LiveId" clId="{EB80A5D8-F13B-4015-B5C4-BA18A6A2AA58}" dt="2023-04-07T05:10:37.312" v="11650" actId="20577"/>
          <ac:spMkLst>
            <pc:docMk/>
            <pc:sldMk cId="880763321" sldId="293"/>
            <ac:spMk id="9" creationId="{48376577-3CB4-CF93-287E-2339DB0367CA}"/>
          </ac:spMkLst>
        </pc:spChg>
        <pc:spChg chg="mod">
          <ac:chgData name="Ji ido" userId="b48bff03654dfeb9" providerId="LiveId" clId="{EB80A5D8-F13B-4015-B5C4-BA18A6A2AA58}" dt="2023-04-07T05:10:40.258" v="11654" actId="20577"/>
          <ac:spMkLst>
            <pc:docMk/>
            <pc:sldMk cId="880763321" sldId="293"/>
            <ac:spMk id="10" creationId="{8B36BEBD-9C38-01B8-80E9-23DC100FD385}"/>
          </ac:spMkLst>
        </pc:spChg>
      </pc:sldChg>
      <pc:sldChg chg="addSp delSp modSp add mod delAnim">
        <pc:chgData name="Ji ido" userId="b48bff03654dfeb9" providerId="LiveId" clId="{EB80A5D8-F13B-4015-B5C4-BA18A6A2AA58}" dt="2023-04-07T04:53:20.173" v="9788" actId="20577"/>
        <pc:sldMkLst>
          <pc:docMk/>
          <pc:sldMk cId="1672460163" sldId="294"/>
        </pc:sldMkLst>
        <pc:spChg chg="mod">
          <ac:chgData name="Ji ido" userId="b48bff03654dfeb9" providerId="LiveId" clId="{EB80A5D8-F13B-4015-B5C4-BA18A6A2AA58}" dt="2023-04-07T04:53:20.173" v="9788" actId="20577"/>
          <ac:spMkLst>
            <pc:docMk/>
            <pc:sldMk cId="1672460163" sldId="294"/>
            <ac:spMk id="5" creationId="{F2423AEB-68F7-3693-C82C-2F712B5A1D68}"/>
          </ac:spMkLst>
        </pc:spChg>
        <pc:picChg chg="del">
          <ac:chgData name="Ji ido" userId="b48bff03654dfeb9" providerId="LiveId" clId="{EB80A5D8-F13B-4015-B5C4-BA18A6A2AA58}" dt="2023-04-07T04:51:45.314" v="9521" actId="478"/>
          <ac:picMkLst>
            <pc:docMk/>
            <pc:sldMk cId="1672460163" sldId="294"/>
            <ac:picMk id="4" creationId="{5EBDDF3D-8DB2-AB23-6551-1807084C7305}"/>
          </ac:picMkLst>
        </pc:picChg>
        <pc:picChg chg="del">
          <ac:chgData name="Ji ido" userId="b48bff03654dfeb9" providerId="LiveId" clId="{EB80A5D8-F13B-4015-B5C4-BA18A6A2AA58}" dt="2023-04-07T04:51:44.524" v="9520" actId="478"/>
          <ac:picMkLst>
            <pc:docMk/>
            <pc:sldMk cId="1672460163" sldId="294"/>
            <ac:picMk id="6" creationId="{3789BFE7-71CB-CDE4-5BF2-A430F75666A9}"/>
          </ac:picMkLst>
        </pc:picChg>
        <pc:picChg chg="del">
          <ac:chgData name="Ji ido" userId="b48bff03654dfeb9" providerId="LiveId" clId="{EB80A5D8-F13B-4015-B5C4-BA18A6A2AA58}" dt="2023-04-07T04:51:43.395" v="9517" actId="478"/>
          <ac:picMkLst>
            <pc:docMk/>
            <pc:sldMk cId="1672460163" sldId="294"/>
            <ac:picMk id="7" creationId="{D888FDAE-0327-32F1-08AD-0B50B1946034}"/>
          </ac:picMkLst>
        </pc:picChg>
        <pc:picChg chg="del">
          <ac:chgData name="Ji ido" userId="b48bff03654dfeb9" providerId="LiveId" clId="{EB80A5D8-F13B-4015-B5C4-BA18A6A2AA58}" dt="2023-04-07T04:51:43.766" v="9518" actId="478"/>
          <ac:picMkLst>
            <pc:docMk/>
            <pc:sldMk cId="1672460163" sldId="294"/>
            <ac:picMk id="8" creationId="{AAB1C19E-E946-9E11-1E79-A9F8F0683DE9}"/>
          </ac:picMkLst>
        </pc:picChg>
        <pc:picChg chg="del">
          <ac:chgData name="Ji ido" userId="b48bff03654dfeb9" providerId="LiveId" clId="{EB80A5D8-F13B-4015-B5C4-BA18A6A2AA58}" dt="2023-04-07T04:51:44.142" v="9519" actId="478"/>
          <ac:picMkLst>
            <pc:docMk/>
            <pc:sldMk cId="1672460163" sldId="294"/>
            <ac:picMk id="9" creationId="{9CEF5B42-1924-0B01-6DC8-176AC2AFB56B}"/>
          </ac:picMkLst>
        </pc:picChg>
        <pc:picChg chg="add mod">
          <ac:chgData name="Ji ido" userId="b48bff03654dfeb9" providerId="LiveId" clId="{EB80A5D8-F13B-4015-B5C4-BA18A6A2AA58}" dt="2023-04-07T04:52:35.856" v="9600" actId="1076"/>
          <ac:picMkLst>
            <pc:docMk/>
            <pc:sldMk cId="1672460163" sldId="294"/>
            <ac:picMk id="10" creationId="{5C4973E7-B648-CA95-5B42-DFEBAA403147}"/>
          </ac:picMkLst>
        </pc:picChg>
      </pc:sldChg>
      <pc:sldChg chg="addSp modSp add mod">
        <pc:chgData name="Ji ido" userId="b48bff03654dfeb9" providerId="LiveId" clId="{EB80A5D8-F13B-4015-B5C4-BA18A6A2AA58}" dt="2023-04-07T04:55:08.614" v="9930" actId="1076"/>
        <pc:sldMkLst>
          <pc:docMk/>
          <pc:sldMk cId="2263799550" sldId="295"/>
        </pc:sldMkLst>
        <pc:spChg chg="mod">
          <ac:chgData name="Ji ido" userId="b48bff03654dfeb9" providerId="LiveId" clId="{EB80A5D8-F13B-4015-B5C4-BA18A6A2AA58}" dt="2023-04-07T04:54:04.920" v="9910" actId="13926"/>
          <ac:spMkLst>
            <pc:docMk/>
            <pc:sldMk cId="2263799550" sldId="295"/>
            <ac:spMk id="5" creationId="{F2423AEB-68F7-3693-C82C-2F712B5A1D68}"/>
          </ac:spMkLst>
        </pc:spChg>
        <pc:picChg chg="add mod">
          <ac:chgData name="Ji ido" userId="b48bff03654dfeb9" providerId="LiveId" clId="{EB80A5D8-F13B-4015-B5C4-BA18A6A2AA58}" dt="2023-04-07T04:54:42.538" v="9922" actId="1076"/>
          <ac:picMkLst>
            <pc:docMk/>
            <pc:sldMk cId="2263799550" sldId="295"/>
            <ac:picMk id="4" creationId="{E80F24EB-B83B-CC99-E34E-C844BB2FE1A8}"/>
          </ac:picMkLst>
        </pc:picChg>
        <pc:picChg chg="add mod">
          <ac:chgData name="Ji ido" userId="b48bff03654dfeb9" providerId="LiveId" clId="{EB80A5D8-F13B-4015-B5C4-BA18A6A2AA58}" dt="2023-04-07T04:54:57.207" v="9927" actId="14100"/>
          <ac:picMkLst>
            <pc:docMk/>
            <pc:sldMk cId="2263799550" sldId="295"/>
            <ac:picMk id="7" creationId="{B1DBA5DE-FF08-CB8E-97AE-34409159ED75}"/>
          </ac:picMkLst>
        </pc:picChg>
        <pc:picChg chg="add mod">
          <ac:chgData name="Ji ido" userId="b48bff03654dfeb9" providerId="LiveId" clId="{EB80A5D8-F13B-4015-B5C4-BA18A6A2AA58}" dt="2023-04-07T04:55:08.614" v="9930" actId="1076"/>
          <ac:picMkLst>
            <pc:docMk/>
            <pc:sldMk cId="2263799550" sldId="295"/>
            <ac:picMk id="9" creationId="{6B6B6EAC-40A3-F9A0-B035-2A32B904C2F2}"/>
          </ac:picMkLst>
        </pc:picChg>
        <pc:picChg chg="mod">
          <ac:chgData name="Ji ido" userId="b48bff03654dfeb9" providerId="LiveId" clId="{EB80A5D8-F13B-4015-B5C4-BA18A6A2AA58}" dt="2023-04-07T04:54:43.853" v="9923" actId="1076"/>
          <ac:picMkLst>
            <pc:docMk/>
            <pc:sldMk cId="2263799550" sldId="295"/>
            <ac:picMk id="10" creationId="{5C4973E7-B648-CA95-5B42-DFEBAA403147}"/>
          </ac:picMkLst>
        </pc:picChg>
      </pc:sldChg>
      <pc:sldChg chg="addSp modSp add mod modAnim">
        <pc:chgData name="Ji ido" userId="b48bff03654dfeb9" providerId="LiveId" clId="{EB80A5D8-F13B-4015-B5C4-BA18A6A2AA58}" dt="2023-04-07T05:02:57.780" v="10887" actId="1076"/>
        <pc:sldMkLst>
          <pc:docMk/>
          <pc:sldMk cId="2183948101" sldId="296"/>
        </pc:sldMkLst>
        <pc:spChg chg="mod">
          <ac:chgData name="Ji ido" userId="b48bff03654dfeb9" providerId="LiveId" clId="{EB80A5D8-F13B-4015-B5C4-BA18A6A2AA58}" dt="2023-04-07T05:02:54.592" v="10886"/>
          <ac:spMkLst>
            <pc:docMk/>
            <pc:sldMk cId="2183948101" sldId="296"/>
            <ac:spMk id="5" creationId="{F2423AEB-68F7-3693-C82C-2F712B5A1D68}"/>
          </ac:spMkLst>
        </pc:spChg>
        <pc:picChg chg="add mod">
          <ac:chgData name="Ji ido" userId="b48bff03654dfeb9" providerId="LiveId" clId="{EB80A5D8-F13B-4015-B5C4-BA18A6A2AA58}" dt="2023-04-07T05:02:57.780" v="10887" actId="1076"/>
          <ac:picMkLst>
            <pc:docMk/>
            <pc:sldMk cId="2183948101" sldId="296"/>
            <ac:picMk id="4" creationId="{5DAA3C68-53CF-1299-D3D9-F30338778E18}"/>
          </ac:picMkLst>
        </pc:picChg>
      </pc:sldChg>
      <pc:sldChg chg="addSp delSp modSp add del mod">
        <pc:chgData name="Ji ido" userId="b48bff03654dfeb9" providerId="LiveId" clId="{EB80A5D8-F13B-4015-B5C4-BA18A6A2AA58}" dt="2023-04-07T05:04:00.788" v="11055" actId="47"/>
        <pc:sldMkLst>
          <pc:docMk/>
          <pc:sldMk cId="1888253353" sldId="297"/>
        </pc:sldMkLst>
        <pc:spChg chg="mod">
          <ac:chgData name="Ji ido" userId="b48bff03654dfeb9" providerId="LiveId" clId="{EB80A5D8-F13B-4015-B5C4-BA18A6A2AA58}" dt="2023-04-07T05:03:58.251" v="11053" actId="20577"/>
          <ac:spMkLst>
            <pc:docMk/>
            <pc:sldMk cId="1888253353" sldId="297"/>
            <ac:spMk id="7" creationId="{006018EF-2584-3374-4964-C6302BE121E9}"/>
          </ac:spMkLst>
        </pc:spChg>
        <pc:picChg chg="add del">
          <ac:chgData name="Ji ido" userId="b48bff03654dfeb9" providerId="LiveId" clId="{EB80A5D8-F13B-4015-B5C4-BA18A6A2AA58}" dt="2023-04-07T05:03:58.674" v="11054" actId="478"/>
          <ac:picMkLst>
            <pc:docMk/>
            <pc:sldMk cId="1888253353" sldId="297"/>
            <ac:picMk id="4" creationId="{0AFFA3F3-326B-6F8E-EF5B-FF1B132E865F}"/>
          </ac:picMkLst>
        </pc:picChg>
      </pc:sldChg>
      <pc:sldChg chg="addSp delSp modSp add mod">
        <pc:chgData name="Ji ido" userId="b48bff03654dfeb9" providerId="LiveId" clId="{EB80A5D8-F13B-4015-B5C4-BA18A6A2AA58}" dt="2023-04-07T05:27:11.837" v="12007" actId="1076"/>
        <pc:sldMkLst>
          <pc:docMk/>
          <pc:sldMk cId="3027827788" sldId="297"/>
        </pc:sldMkLst>
        <pc:spChg chg="mod">
          <ac:chgData name="Ji ido" userId="b48bff03654dfeb9" providerId="LiveId" clId="{EB80A5D8-F13B-4015-B5C4-BA18A6A2AA58}" dt="2023-04-07T05:04:14.628" v="11079"/>
          <ac:spMkLst>
            <pc:docMk/>
            <pc:sldMk cId="3027827788" sldId="297"/>
            <ac:spMk id="2" creationId="{A6A488A6-F1AA-508B-4A7E-7E39DE93497F}"/>
          </ac:spMkLst>
        </pc:spChg>
        <pc:spChg chg="mod">
          <ac:chgData name="Ji ido" userId="b48bff03654dfeb9" providerId="LiveId" clId="{EB80A5D8-F13B-4015-B5C4-BA18A6A2AA58}" dt="2023-04-07T05:05:34.527" v="11496" actId="6549"/>
          <ac:spMkLst>
            <pc:docMk/>
            <pc:sldMk cId="3027827788" sldId="297"/>
            <ac:spMk id="5" creationId="{F2423AEB-68F7-3693-C82C-2F712B5A1D68}"/>
          </ac:spMkLst>
        </pc:spChg>
        <pc:picChg chg="del mod">
          <ac:chgData name="Ji ido" userId="b48bff03654dfeb9" providerId="LiveId" clId="{EB80A5D8-F13B-4015-B5C4-BA18A6A2AA58}" dt="2023-04-07T05:26:40.391" v="12003" actId="478"/>
          <ac:picMkLst>
            <pc:docMk/>
            <pc:sldMk cId="3027827788" sldId="297"/>
            <ac:picMk id="4" creationId="{E80F24EB-B83B-CC99-E34E-C844BB2FE1A8}"/>
          </ac:picMkLst>
        </pc:picChg>
        <pc:picChg chg="mod">
          <ac:chgData name="Ji ido" userId="b48bff03654dfeb9" providerId="LiveId" clId="{EB80A5D8-F13B-4015-B5C4-BA18A6A2AA58}" dt="2023-04-07T05:05:00.901" v="11322" actId="1076"/>
          <ac:picMkLst>
            <pc:docMk/>
            <pc:sldMk cId="3027827788" sldId="297"/>
            <ac:picMk id="7" creationId="{B1DBA5DE-FF08-CB8E-97AE-34409159ED75}"/>
          </ac:picMkLst>
        </pc:picChg>
        <pc:picChg chg="del mod">
          <ac:chgData name="Ji ido" userId="b48bff03654dfeb9" providerId="LiveId" clId="{EB80A5D8-F13B-4015-B5C4-BA18A6A2AA58}" dt="2023-04-07T05:26:41.774" v="12004" actId="478"/>
          <ac:picMkLst>
            <pc:docMk/>
            <pc:sldMk cId="3027827788" sldId="297"/>
            <ac:picMk id="9" creationId="{6B6B6EAC-40A3-F9A0-B035-2A32B904C2F2}"/>
          </ac:picMkLst>
        </pc:picChg>
        <pc:picChg chg="mod">
          <ac:chgData name="Ji ido" userId="b48bff03654dfeb9" providerId="LiveId" clId="{EB80A5D8-F13B-4015-B5C4-BA18A6A2AA58}" dt="2023-04-07T05:05:01.653" v="11323" actId="1076"/>
          <ac:picMkLst>
            <pc:docMk/>
            <pc:sldMk cId="3027827788" sldId="297"/>
            <ac:picMk id="10" creationId="{5C4973E7-B648-CA95-5B42-DFEBAA403147}"/>
          </ac:picMkLst>
        </pc:picChg>
        <pc:picChg chg="add mod">
          <ac:chgData name="Ji ido" userId="b48bff03654dfeb9" providerId="LiveId" clId="{EB80A5D8-F13B-4015-B5C4-BA18A6A2AA58}" dt="2023-04-07T05:27:11.837" v="12007" actId="1076"/>
          <ac:picMkLst>
            <pc:docMk/>
            <pc:sldMk cId="3027827788" sldId="297"/>
            <ac:picMk id="1026" creationId="{E32FAF77-1EF4-B3EB-F34F-EBC656790BCD}"/>
          </ac:picMkLst>
        </pc:picChg>
      </pc:sldChg>
      <pc:sldChg chg="addSp delSp modSp add mod setBg delDesignElem">
        <pc:chgData name="Ji ido" userId="b48bff03654dfeb9" providerId="LiveId" clId="{EB80A5D8-F13B-4015-B5C4-BA18A6A2AA58}" dt="2023-04-07T05:13:36.519" v="11820" actId="20577"/>
        <pc:sldMkLst>
          <pc:docMk/>
          <pc:sldMk cId="3885033157" sldId="298"/>
        </pc:sldMkLst>
        <pc:spChg chg="add mod">
          <ac:chgData name="Ji ido" userId="b48bff03654dfeb9" providerId="LiveId" clId="{EB80A5D8-F13B-4015-B5C4-BA18A6A2AA58}" dt="2023-04-07T05:13:36.519" v="11820" actId="20577"/>
          <ac:spMkLst>
            <pc:docMk/>
            <pc:sldMk cId="3885033157" sldId="298"/>
            <ac:spMk id="5" creationId="{137C806D-38ED-9EE2-9736-84BEB06BEA30}"/>
          </ac:spMkLst>
        </pc:spChg>
        <pc:spChg chg="del">
          <ac:chgData name="Ji ido" userId="b48bff03654dfeb9" providerId="LiveId" clId="{EB80A5D8-F13B-4015-B5C4-BA18A6A2AA58}" dt="2023-04-07T05:13:17.989" v="11756"/>
          <ac:spMkLst>
            <pc:docMk/>
            <pc:sldMk cId="3885033157" sldId="298"/>
            <ac:spMk id="9" creationId="{D3F794D0-2982-490E-88DA-93D48975085F}"/>
          </ac:spMkLst>
        </pc:spChg>
        <pc:spChg chg="del">
          <ac:chgData name="Ji ido" userId="b48bff03654dfeb9" providerId="LiveId" clId="{EB80A5D8-F13B-4015-B5C4-BA18A6A2AA58}" dt="2023-04-07T05:13:17.989" v="11756"/>
          <ac:spMkLst>
            <pc:docMk/>
            <pc:sldMk cId="3885033157" sldId="298"/>
            <ac:spMk id="11" creationId="{AFD24A3D-F07A-44A9-BE55-5576292E152D}"/>
          </ac:spMkLst>
        </pc:spChg>
        <pc:spChg chg="del">
          <ac:chgData name="Ji ido" userId="b48bff03654dfeb9" providerId="LiveId" clId="{EB80A5D8-F13B-4015-B5C4-BA18A6A2AA58}" dt="2023-04-07T05:13:17.989" v="11756"/>
          <ac:spMkLst>
            <pc:docMk/>
            <pc:sldMk cId="3885033157" sldId="298"/>
            <ac:spMk id="13" creationId="{204441C9-FD2D-4031-B5C5-67478196CCCF}"/>
          </ac:spMkLst>
        </pc:spChg>
        <pc:spChg chg="del">
          <ac:chgData name="Ji ido" userId="b48bff03654dfeb9" providerId="LiveId" clId="{EB80A5D8-F13B-4015-B5C4-BA18A6A2AA58}" dt="2023-04-07T05:13:17.989" v="11756"/>
          <ac:spMkLst>
            <pc:docMk/>
            <pc:sldMk cId="3885033157" sldId="298"/>
            <ac:spMk id="19" creationId="{EBF09AEC-6E6E-418F-9974-8730F1B2B6EF}"/>
          </ac:spMkLst>
        </pc:spChg>
        <pc:spChg chg="del">
          <ac:chgData name="Ji ido" userId="b48bff03654dfeb9" providerId="LiveId" clId="{EB80A5D8-F13B-4015-B5C4-BA18A6A2AA58}" dt="2023-04-07T05:13:17.989" v="11756"/>
          <ac:spMkLst>
            <pc:docMk/>
            <pc:sldMk cId="3885033157" sldId="298"/>
            <ac:spMk id="20" creationId="{3D9D3989-3E00-4727-914E-959DFE8FACE9}"/>
          </ac:spMkLst>
        </pc:spChg>
      </pc:sldChg>
      <pc:sldChg chg="delSp modSp add mod modAnim">
        <pc:chgData name="Ji ido" userId="b48bff03654dfeb9" providerId="LiveId" clId="{EB80A5D8-F13B-4015-B5C4-BA18A6A2AA58}" dt="2023-04-07T05:19:53.129" v="11920"/>
        <pc:sldMkLst>
          <pc:docMk/>
          <pc:sldMk cId="2562385414" sldId="299"/>
        </pc:sldMkLst>
        <pc:spChg chg="mod">
          <ac:chgData name="Ji ido" userId="b48bff03654dfeb9" providerId="LiveId" clId="{EB80A5D8-F13B-4015-B5C4-BA18A6A2AA58}" dt="2023-04-07T05:19:48.228" v="11919"/>
          <ac:spMkLst>
            <pc:docMk/>
            <pc:sldMk cId="2562385414" sldId="299"/>
            <ac:spMk id="5" creationId="{F2423AEB-68F7-3693-C82C-2F712B5A1D68}"/>
          </ac:spMkLst>
        </pc:spChg>
        <pc:picChg chg="del">
          <ac:chgData name="Ji ido" userId="b48bff03654dfeb9" providerId="LiveId" clId="{EB80A5D8-F13B-4015-B5C4-BA18A6A2AA58}" dt="2023-04-07T05:18:01.048" v="11896" actId="478"/>
          <ac:picMkLst>
            <pc:docMk/>
            <pc:sldMk cId="2562385414" sldId="299"/>
            <ac:picMk id="11266" creationId="{A25D6588-50AF-9896-BDCA-4CF602C86D4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9F038-EC26-4CCE-B4F8-C568DED8F92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B8BE9-F4E0-44CC-B14E-2A0725B22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03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Task-free </a:t>
            </a:r>
            <a:r>
              <a:rPr lang="en-US" altLang="ko-KR" dirty="0" err="1"/>
              <a:t>fmri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B8BE9-F4E0-44CC-B14E-2A0725B2296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188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Task-free </a:t>
            </a:r>
            <a:r>
              <a:rPr lang="en-US" altLang="ko-KR" dirty="0" err="1"/>
              <a:t>fmri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B8BE9-F4E0-44CC-B14E-2A0725B2296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24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Task-free </a:t>
            </a:r>
            <a:r>
              <a:rPr lang="en-US" altLang="ko-KR" dirty="0" err="1"/>
              <a:t>fmri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B8BE9-F4E0-44CC-B14E-2A0725B2296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191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Task-free </a:t>
            </a:r>
            <a:r>
              <a:rPr lang="en-US" altLang="ko-KR" dirty="0" err="1"/>
              <a:t>fmri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B8BE9-F4E0-44CC-B14E-2A0725B2296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501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Task-free </a:t>
            </a:r>
            <a:r>
              <a:rPr lang="en-US" altLang="ko-KR" dirty="0" err="1"/>
              <a:t>fmri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B8BE9-F4E0-44CC-B14E-2A0725B2296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30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May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1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May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4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May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4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May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8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May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7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May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6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May 10,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4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May 10,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0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May 10,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May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4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May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2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800" cap="none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May 10,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b="0" spc="15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6405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none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A2C7FB58-E14B-AA25-92CF-F950712525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983" b="15200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DE40A-F99B-257B-EC2C-2D04A7F65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>
                <a:solidFill>
                  <a:schemeClr val="bg1"/>
                </a:solidFill>
              </a:rPr>
              <a:t>Resting-State fMRI from ADNI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AF586-B8B0-40A2-25A2-601CFF2F6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/>
          <a:p>
            <a:pPr algn="l"/>
            <a:r>
              <a:rPr lang="en-US" altLang="ko-KR" sz="1200" dirty="0">
                <a:solidFill>
                  <a:schemeClr val="bg1"/>
                </a:solidFill>
              </a:rPr>
              <a:t>Ido JI</a:t>
            </a:r>
          </a:p>
        </p:txBody>
      </p:sp>
    </p:spTree>
    <p:extLst>
      <p:ext uri="{BB962C8B-B14F-4D97-AF65-F5344CB8AC3E}">
        <p14:creationId xmlns:p14="http://schemas.microsoft.com/office/powerpoint/2010/main" val="7477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88A6-F1AA-508B-4A7E-7E39DE93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7246"/>
            <a:ext cx="10241280" cy="1234440"/>
          </a:xfrm>
        </p:spPr>
        <p:txBody>
          <a:bodyPr/>
          <a:lstStyle/>
          <a:p>
            <a:r>
              <a:rPr lang="ko-KR" altLang="en-US" dirty="0"/>
              <a:t>복셀</a:t>
            </a:r>
            <a:r>
              <a:rPr lang="en-US" altLang="ko-KR" dirty="0"/>
              <a:t>(voxel)</a:t>
            </a:r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423AEB-68F7-3693-C82C-2F712B5A1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54238"/>
            <a:ext cx="10241280" cy="4717378"/>
          </a:xfrm>
        </p:spPr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최소단위</a:t>
            </a:r>
            <a:r>
              <a:rPr lang="en-US" altLang="ko-KR" dirty="0"/>
              <a:t> : </a:t>
            </a:r>
            <a:r>
              <a:rPr lang="ko-KR" altLang="en-US" dirty="0"/>
              <a:t>픽셀</a:t>
            </a:r>
            <a:r>
              <a:rPr lang="en-US" altLang="ko-KR" dirty="0"/>
              <a:t>(pixel)</a:t>
            </a:r>
          </a:p>
          <a:p>
            <a:r>
              <a:rPr lang="en-US" altLang="ko-KR" dirty="0"/>
              <a:t>3D </a:t>
            </a:r>
            <a:r>
              <a:rPr lang="ko-KR" altLang="en-US" dirty="0"/>
              <a:t>최소단위 </a:t>
            </a:r>
            <a:r>
              <a:rPr lang="en-US" altLang="ko-KR" dirty="0"/>
              <a:t>: </a:t>
            </a:r>
            <a:r>
              <a:rPr lang="ko-KR" altLang="en-US" dirty="0"/>
              <a:t>복셀</a:t>
            </a:r>
            <a:r>
              <a:rPr lang="en-US" altLang="ko-KR" dirty="0"/>
              <a:t>(voxel)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29D339D-334A-3A1B-EC28-78CF42883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218" y="1781175"/>
            <a:ext cx="6294148" cy="372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2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88A6-F1AA-508B-4A7E-7E39DE93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7246"/>
            <a:ext cx="10241280" cy="1234440"/>
          </a:xfrm>
        </p:spPr>
        <p:txBody>
          <a:bodyPr/>
          <a:lstStyle/>
          <a:p>
            <a:r>
              <a:rPr lang="en-US" altLang="ko-KR" dirty="0"/>
              <a:t>Voxel-wise timeseries</a:t>
            </a:r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423AEB-68F7-3693-C82C-2F712B5A1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54238"/>
            <a:ext cx="10241280" cy="4717378"/>
          </a:xfrm>
        </p:spPr>
        <p:txBody>
          <a:bodyPr/>
          <a:lstStyle/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B6922A-B40E-39B7-94F5-765419575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140" y="1631439"/>
            <a:ext cx="4712833" cy="386662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CA2823D-D463-43A6-FE8A-4DBF6ADD8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434" y="1927791"/>
            <a:ext cx="2861373" cy="357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35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88A6-F1AA-508B-4A7E-7E39DE93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7246"/>
            <a:ext cx="10241280" cy="1234440"/>
          </a:xfrm>
        </p:spPr>
        <p:txBody>
          <a:bodyPr/>
          <a:lstStyle/>
          <a:p>
            <a:r>
              <a:rPr lang="en-US" altLang="ko-KR" dirty="0"/>
              <a:t>Voxel-wise timeseries</a:t>
            </a:r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423AEB-68F7-3693-C82C-2F712B5A1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54238"/>
            <a:ext cx="10241280" cy="4717378"/>
          </a:xfrm>
        </p:spPr>
        <p:txBody>
          <a:bodyPr/>
          <a:lstStyle/>
          <a:p>
            <a:r>
              <a:rPr lang="ko-KR" altLang="en-US" dirty="0" err="1"/>
              <a:t>복셀들</a:t>
            </a:r>
            <a:r>
              <a:rPr lang="ko-KR" altLang="en-US" dirty="0"/>
              <a:t> 가운데 뇌영역이 아닌 부분 존재</a:t>
            </a:r>
            <a:r>
              <a:rPr lang="en-US" altLang="ko-KR" dirty="0"/>
              <a:t>(skull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해당 부분의 </a:t>
            </a:r>
            <a:r>
              <a:rPr lang="en-US" altLang="ko-KR" dirty="0"/>
              <a:t>timeseries</a:t>
            </a:r>
            <a:r>
              <a:rPr lang="ko-KR" altLang="en-US" dirty="0"/>
              <a:t>는 모두 </a:t>
            </a:r>
            <a:r>
              <a:rPr lang="en-US" altLang="ko-KR" dirty="0"/>
              <a:t>0</a:t>
            </a:r>
          </a:p>
          <a:p>
            <a:r>
              <a:rPr lang="ko-KR" altLang="en-US" dirty="0"/>
              <a:t>사람마다 뇌 형태 등이 다르므로 </a:t>
            </a:r>
            <a:r>
              <a:rPr lang="en-US" altLang="ko-KR" dirty="0"/>
              <a:t>timeseries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인 부분도 다름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1E9EDF-A650-D997-6E88-0486F2BD8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023" y="3122312"/>
            <a:ext cx="5546433" cy="320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8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88A6-F1AA-508B-4A7E-7E39DE93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7246"/>
            <a:ext cx="10241280" cy="1234440"/>
          </a:xfrm>
        </p:spPr>
        <p:txBody>
          <a:bodyPr/>
          <a:lstStyle/>
          <a:p>
            <a:r>
              <a:rPr lang="ko-KR" altLang="en-US" dirty="0"/>
              <a:t>실제 데이터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423AEB-68F7-3693-C82C-2F712B5A1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54238"/>
            <a:ext cx="10241280" cy="4717378"/>
          </a:xfrm>
        </p:spPr>
        <p:txBody>
          <a:bodyPr/>
          <a:lstStyle/>
          <a:p>
            <a:r>
              <a:rPr lang="en-US" altLang="ko-KR" dirty="0"/>
              <a:t>RDS </a:t>
            </a:r>
            <a:r>
              <a:rPr lang="ko-KR" altLang="en-US" dirty="0"/>
              <a:t>포맷</a:t>
            </a:r>
            <a:r>
              <a:rPr lang="en-US" altLang="ko-KR" dirty="0"/>
              <a:t>(</a:t>
            </a:r>
            <a:r>
              <a:rPr lang="en-US" altLang="ko-KR" dirty="0" err="1"/>
              <a:t>readRDS</a:t>
            </a:r>
            <a:r>
              <a:rPr lang="en-US" altLang="ko-KR" dirty="0"/>
              <a:t>, </a:t>
            </a:r>
            <a:r>
              <a:rPr lang="en-US" altLang="ko-KR" dirty="0" err="1"/>
              <a:t>saveRDS</a:t>
            </a:r>
            <a:r>
              <a:rPr lang="en-US" altLang="ko-KR" dirty="0"/>
              <a:t> </a:t>
            </a:r>
            <a:r>
              <a:rPr lang="ko-KR" altLang="en-US" dirty="0"/>
              <a:t>함수 이용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각 파일 </a:t>
            </a:r>
            <a:r>
              <a:rPr lang="en-US" altLang="ko-KR" dirty="0"/>
              <a:t>R class : matrix</a:t>
            </a:r>
          </a:p>
          <a:p>
            <a:r>
              <a:rPr lang="ko-KR" altLang="en-US" dirty="0"/>
              <a:t>파일명 </a:t>
            </a:r>
            <a:r>
              <a:rPr lang="en-US" altLang="ko-KR" dirty="0"/>
              <a:t>= </a:t>
            </a:r>
            <a:r>
              <a:rPr lang="ko-KR" altLang="en-US" dirty="0"/>
              <a:t>각 </a:t>
            </a:r>
            <a:r>
              <a:rPr lang="ko-KR" altLang="en-US" dirty="0" err="1"/>
              <a:t>개체별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</a:p>
          <a:p>
            <a:r>
              <a:rPr lang="ko-KR" altLang="en-US" dirty="0"/>
              <a:t>한 사람당 파일용량 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160MB</a:t>
            </a:r>
          </a:p>
          <a:p>
            <a:r>
              <a:rPr lang="ko-KR" altLang="en-US" dirty="0"/>
              <a:t>전체 파일 용량 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100GB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EE048C-4C8A-61A9-D4AA-D5E1ABDE7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29" y="3691733"/>
            <a:ext cx="10950851" cy="220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90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88A6-F1AA-508B-4A7E-7E39DE93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7246"/>
            <a:ext cx="10241280" cy="1234440"/>
          </a:xfrm>
        </p:spPr>
        <p:txBody>
          <a:bodyPr/>
          <a:lstStyle/>
          <a:p>
            <a:r>
              <a:rPr lang="ko-KR" altLang="en-US" dirty="0"/>
              <a:t>실제 데이터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423AEB-68F7-3693-C82C-2F712B5A1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54238"/>
            <a:ext cx="10241280" cy="4717378"/>
          </a:xfrm>
        </p:spPr>
        <p:txBody>
          <a:bodyPr/>
          <a:lstStyle/>
          <a:p>
            <a:r>
              <a:rPr lang="ko-KR" altLang="en-US" dirty="0" err="1"/>
              <a:t>행이름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x,y,z</a:t>
            </a:r>
            <a:r>
              <a:rPr lang="en-US" altLang="ko-KR" dirty="0"/>
              <a:t> </a:t>
            </a:r>
            <a:r>
              <a:rPr lang="ko-KR" altLang="en-US" dirty="0"/>
              <a:t>좌표</a:t>
            </a:r>
            <a:endParaRPr lang="en-US" altLang="ko-KR" dirty="0"/>
          </a:p>
          <a:p>
            <a:r>
              <a:rPr lang="ko-KR" altLang="en-US" dirty="0" err="1"/>
              <a:t>열이름</a:t>
            </a:r>
            <a:r>
              <a:rPr lang="ko-KR" altLang="en-US" dirty="0"/>
              <a:t> </a:t>
            </a:r>
            <a:r>
              <a:rPr lang="en-US" altLang="ko-KR" dirty="0"/>
              <a:t>= timeseries domain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timeseries</a:t>
            </a:r>
            <a:r>
              <a:rPr lang="ko-KR" altLang="en-US" dirty="0"/>
              <a:t>는 </a:t>
            </a:r>
            <a:r>
              <a:rPr lang="en-US" altLang="ko-KR" dirty="0"/>
              <a:t>z scoring</a:t>
            </a:r>
            <a:r>
              <a:rPr lang="ko-KR" altLang="en-US"/>
              <a:t>으로 </a:t>
            </a:r>
            <a:r>
              <a:rPr lang="en-US" altLang="ko-KR"/>
              <a:t>standardization</a:t>
            </a:r>
            <a:r>
              <a:rPr lang="ko-KR" altLang="en-US"/>
              <a:t>되어 있음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318934-7AEF-2D33-8B25-75C048971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309" y="3012927"/>
            <a:ext cx="7552381" cy="140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038EA9-CC44-4DE9-A64E-B20DCF59B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309" y="4671616"/>
            <a:ext cx="10866667" cy="1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9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A2C7FB58-E14B-AA25-92CF-F950712525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983" b="15200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1DE40A-F99B-257B-EC2C-2D04A7F65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>
                <a:solidFill>
                  <a:schemeClr val="bg1"/>
                </a:solidFill>
              </a:rPr>
              <a:t>Resting-State fMRI from ADNI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AF586-B8B0-40A2-25A2-601CFF2F6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/>
          <a:p>
            <a:pPr algn="l"/>
            <a:r>
              <a:rPr lang="en-US" altLang="ko-KR" sz="1200" dirty="0">
                <a:solidFill>
                  <a:schemeClr val="bg1"/>
                </a:solidFill>
              </a:rPr>
              <a:t>Ido JI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7C806D-38ED-9EE2-9736-84BEB06BEA30}"/>
              </a:ext>
            </a:extLst>
          </p:cNvPr>
          <p:cNvSpPr txBox="1"/>
          <p:nvPr/>
        </p:nvSpPr>
        <p:spPr>
          <a:xfrm>
            <a:off x="685800" y="490945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Ｔｈａｎｋｓ</a:t>
            </a:r>
          </a:p>
        </p:txBody>
      </p:sp>
    </p:spTree>
    <p:extLst>
      <p:ext uri="{BB962C8B-B14F-4D97-AF65-F5344CB8AC3E}">
        <p14:creationId xmlns:p14="http://schemas.microsoft.com/office/powerpoint/2010/main" val="388503315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134</Words>
  <Application>Microsoft Office PowerPoint</Application>
  <PresentationFormat>와이드스크린</PresentationFormat>
  <Paragraphs>33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Avenir Next LT Pro</vt:lpstr>
      <vt:lpstr>GradientRiseVTI</vt:lpstr>
      <vt:lpstr>Resting-State fMRI from ADNI</vt:lpstr>
      <vt:lpstr>복셀(voxel)</vt:lpstr>
      <vt:lpstr>Voxel-wise timeseries</vt:lpstr>
      <vt:lpstr>Voxel-wise timeseries</vt:lpstr>
      <vt:lpstr>실제 데이터</vt:lpstr>
      <vt:lpstr>실제 데이터</vt:lpstr>
      <vt:lpstr>Resting-State fMRI from ADNI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Resting-State fMRI from ADNI</dc:title>
  <dc:creator>Ji ido</dc:creator>
  <cp:lastModifiedBy>Ji ido</cp:lastModifiedBy>
  <cp:revision>4</cp:revision>
  <dcterms:created xsi:type="dcterms:W3CDTF">2023-04-06T13:04:39Z</dcterms:created>
  <dcterms:modified xsi:type="dcterms:W3CDTF">2023-05-10T01:14:52Z</dcterms:modified>
</cp:coreProperties>
</file>