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31C1-CCF0-08C5-4357-B2D0A9BD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492DC-593B-6F8A-F144-03DD99EA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0CCF3-ECE0-F482-8DC3-7AE30E4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82395-8A5A-1562-C277-423292A0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EF6D-4819-0875-0C4A-AAE90FBD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240A-39AE-3C51-ED03-6E66786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B1003-4D28-1346-BF57-142D683C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6B1B8-DBFF-32B8-5CE2-B332942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2D02-89DD-0056-5D94-026DBAA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80269-2B92-653D-C026-B92D6F3D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BF151-9290-7E5E-436C-26F05409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2416B-CAEC-873A-FCE0-7EB1E578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0728A-D3AE-1D09-59D6-95D546A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7546B-9E3F-3AAA-6AE1-73C3B3B8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3C58A-6267-0CB2-4AD5-0AFEC210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D43A9-F73B-9ACD-D36B-D6EF8070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434BB-A935-10C8-FFDC-0DE5A9C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094A6-ACB7-AAA1-A10E-B6C1803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9FE11-1876-80C5-F92B-5B60E53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69B79-78E2-006F-B12E-9DDBDA0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C022-E5C1-7478-6DBA-F0CD3908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F5773-0242-C095-A1C1-3156D45A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FC6B-3AF0-CE6C-D470-BE033AF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D19F4-BF1D-3B48-EE35-C784AE64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049E-F631-84E3-E8ED-299CC77C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9730-4849-E1BB-98D2-04E9292F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66A02-498D-D84A-BABB-44B51E93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460E2-CD57-DA7C-F590-27C10BA5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3A550-B3B0-5730-1993-68F57D5C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32FBD-7D73-91C3-FD20-FAB2A5F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25EA-BA8E-EADB-F4DE-C763139C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4F9-513C-6A89-41CF-09A6405D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4958C-ECC9-CACF-6968-498F52AE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874D-A408-FBB6-FA0A-BF894E45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82022F-7658-6A0C-E656-6B32363E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9F740-5699-70A0-F1F2-7E0A4E71F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C0DDC-8ED8-4EB1-2609-C1BC222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658122-7171-63BF-6C33-1C40B04E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732E2F-358C-5C17-3F14-C22AEDA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7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8AAE-6B95-E202-857E-687E5679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AF25BE-3C1D-22E9-BD41-2B1E3B69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5DA8F-50FD-4A99-B8D7-AF874CE8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F5B7E-1A7B-438F-EE2C-24661F84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A18F3-5317-A6A8-E761-71F5E44B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97D01-7042-850A-8BE2-E754FEF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BF533-F95C-D6D9-C20A-F82040EF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3755C-205B-900D-F5B4-3C734803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60780-F6F7-6899-1ED4-FB0339D2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5087-771D-BFF8-9783-E1FDF80B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1CB4-05CD-7164-110C-92BDA3CB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8CB3E-CEEA-D670-3A7F-205D22E2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76403-AAA3-3DD9-299B-E474ABAD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07F5B-EACC-3563-8B93-61DC996B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37D98-DC30-CC3B-5171-30A874B9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E82C2-C2B0-0C56-5FD9-15AE8A11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FA4E0-A6E6-C26A-7B92-96774545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6D81F-2115-1E15-AE69-42FF6DE3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91F4A-8A2E-9ABB-4D6E-A8F883D6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8EE8A-64CF-D932-7157-B32561E5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5D68-50DC-3757-55DC-84E740EA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2EE30-1C1C-795F-A8BF-89310E798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E12B-F188-4197-8153-9FB798F7BA0F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FFA6E-AEB4-AFB2-7E90-0BA25B6F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FDD3-2716-53EF-8418-7F2F36AC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2DA3-E5DE-4AB7-9F6E-35DBEA3C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2100A-285B-0642-AA0C-7A8FC175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실행과정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56595C-7467-5332-5358-59A8940F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733"/>
            <a:ext cx="5667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8DEF-3936-F729-5E25-255DF72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에러가 발생하지 않은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80909-C50A-DDC4-B74B-99C875D7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정상적으로 파일이 생성됨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9F1C3-C287-C35C-572F-04F5D679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3244145"/>
            <a:ext cx="8761905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B18D-5698-FAD2-08C2-FCCBB455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ROI BOLD Signals</a:t>
            </a:r>
            <a:r>
              <a:rPr lang="ko-KR" altLang="en-US" dirty="0"/>
              <a:t>와 </a:t>
            </a:r>
            <a:r>
              <a:rPr lang="ko-KR" altLang="en-US"/>
              <a:t>결과가 다른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ED6F-6596-08E1-DC20-E786BB2A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실행과정</vt:lpstr>
      <vt:lpstr>에러가 발생하지 않은 경우</vt:lpstr>
      <vt:lpstr>ROI BOLD Signals와 결과가 다른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실행과정</dc:title>
  <dc:creator>ido Ji</dc:creator>
  <cp:lastModifiedBy>ido Ji</cp:lastModifiedBy>
  <cp:revision>2</cp:revision>
  <dcterms:created xsi:type="dcterms:W3CDTF">2023-07-06T06:37:58Z</dcterms:created>
  <dcterms:modified xsi:type="dcterms:W3CDTF">2023-07-06T07:34:20Z</dcterms:modified>
</cp:coreProperties>
</file>