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331C1-CCF0-08C5-4357-B2D0A9BDB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E492DC-593B-6F8A-F144-03DD99EAD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60CCF3-ECE0-F482-8DC3-7AE30E46B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E12B-F188-4197-8153-9FB798F7BA0F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82395-8A5A-1562-C277-423292A0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2EF6D-4819-0875-0C4A-AAE90FBD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2DA3-E5DE-4AB7-9F6E-35DBEA3C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61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F240A-39AE-3C51-ED03-6E667866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7B1003-4D28-1346-BF57-142D683C6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6B1B8-DBFF-32B8-5CE2-B3329425E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E12B-F188-4197-8153-9FB798F7BA0F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8B2D02-89DD-0056-5D94-026DBAACD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E80269-2B92-653D-C026-B92D6F3D1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2DA3-E5DE-4AB7-9F6E-35DBEA3C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95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5BF151-9290-7E5E-436C-26F05409E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32416B-CAEC-873A-FCE0-7EB1E5780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0728A-D3AE-1D09-59D6-95D546A61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E12B-F188-4197-8153-9FB798F7BA0F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27546B-9E3F-3AAA-6AE1-73C3B3B81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33C58A-6267-0CB2-4AD5-0AFEC2106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2DA3-E5DE-4AB7-9F6E-35DBEA3C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90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D43A9-F73B-9ACD-D36B-D6EF8070C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434BB-A935-10C8-FFDC-0DE5A9C12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094A6-ACB7-AAA1-A10E-B6C18037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E12B-F188-4197-8153-9FB798F7BA0F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59FE11-1876-80C5-F92B-5B60E53A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F69B79-78E2-006F-B12E-9DDBDA05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2DA3-E5DE-4AB7-9F6E-35DBEA3C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34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9C022-E5C1-7478-6DBA-F0CD39081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2F5773-0242-C095-A1C1-3156D45A8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9DFC6B-3AF0-CE6C-D470-BE033AF8F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E12B-F188-4197-8153-9FB798F7BA0F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4D19F4-BF1D-3B48-EE35-C784AE644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B4049E-F631-84E3-E8ED-299CC77C6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2DA3-E5DE-4AB7-9F6E-35DBEA3C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67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09730-4849-E1BB-98D2-04E9292F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D66A02-498D-D84A-BABB-44B51E937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3460E2-CD57-DA7C-F590-27C10BA56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A3A550-B3B0-5730-1993-68F57D5C3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E12B-F188-4197-8153-9FB798F7BA0F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932FBD-7D73-91C3-FD20-FAB2A5F30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4625EA-BA8E-EADB-F4DE-C763139C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2DA3-E5DE-4AB7-9F6E-35DBEA3C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65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D14F9-513C-6A89-41CF-09A6405D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04958C-ECC9-CACF-6968-498F52AE6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48874D-A408-FBB6-FA0A-BF894E45C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82022F-7658-6A0C-E656-6B32363E5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69F740-5699-70A0-F1F2-7E0A4E71F7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9C0DDC-8ED8-4EB1-2609-C1BC2228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E12B-F188-4197-8153-9FB798F7BA0F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658122-7171-63BF-6C33-1C40B04E1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732E2F-358C-5C17-3F14-C22AEDAE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2DA3-E5DE-4AB7-9F6E-35DBEA3C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279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38AAE-6B95-E202-857E-687E5679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AF25BE-3C1D-22E9-BD41-2B1E3B69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E12B-F188-4197-8153-9FB798F7BA0F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05DA8F-50FD-4A99-B8D7-AF874CE8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7F5B7E-1A7B-438F-EE2C-24661F84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2DA3-E5DE-4AB7-9F6E-35DBEA3C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51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DA18F3-5317-A6A8-E761-71F5E44B9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E12B-F188-4197-8153-9FB798F7BA0F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697D01-7042-850A-8BE2-E754FEF1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BF533-F95C-D6D9-C20A-F82040EF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2DA3-E5DE-4AB7-9F6E-35DBEA3C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4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3755C-205B-900D-F5B4-3C7348030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460780-F6F7-6899-1ED4-FB0339D2D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AC5087-771D-BFF8-9783-E1FDF80BE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C11CB4-05CD-7164-110C-92BDA3CB2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E12B-F188-4197-8153-9FB798F7BA0F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8CB3E-CEEA-D670-3A7F-205D22E25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776403-AAA3-3DD9-299B-E474ABAD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2DA3-E5DE-4AB7-9F6E-35DBEA3C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7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07F5B-EACC-3563-8B93-61DC996BA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037D98-DC30-CC3B-5171-30A874B954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7E82C2-C2B0-0C56-5FD9-15AE8A11B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FFA4E0-A6E6-C26A-7B92-96774545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E12B-F188-4197-8153-9FB798F7BA0F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A6D81F-2115-1E15-AE69-42FF6DE36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291F4A-8A2E-9ABB-4D6E-A8F883D6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2DA3-E5DE-4AB7-9F6E-35DBEA3C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73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D8EE8A-64CF-D932-7157-B32561E57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D15D68-50DC-3757-55DC-84E740EA1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32EE30-1C1C-795F-A8BF-89310E798A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FE12B-F188-4197-8153-9FB798F7BA0F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3FFA6E-AEB4-AFB2-7E90-0BA25B6F7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1FDD3-2716-53EF-8418-7F2F36AC6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62DA3-E5DE-4AB7-9F6E-35DBEA3C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5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4F200-738C-DE99-CE21-C4A5C619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MB</a:t>
            </a:r>
            <a:r>
              <a:rPr lang="ko-KR" altLang="en-US" dirty="0"/>
              <a:t>와 </a:t>
            </a:r>
            <a:r>
              <a:rPr lang="en-US" altLang="ko-KR" dirty="0"/>
              <a:t>SB</a:t>
            </a:r>
            <a:r>
              <a:rPr lang="ko-KR" altLang="en-US" dirty="0"/>
              <a:t>의 </a:t>
            </a:r>
            <a:r>
              <a:rPr lang="en-US" altLang="ko-KR" dirty="0"/>
              <a:t>coordinates </a:t>
            </a:r>
            <a:r>
              <a:rPr lang="ko-KR" altLang="en-US" dirty="0"/>
              <a:t>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2445AA-86C2-BBF5-FFE0-993A6273C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MB</a:t>
            </a:r>
            <a:r>
              <a:rPr lang="ko-KR" altLang="en-US" dirty="0"/>
              <a:t>는 </a:t>
            </a:r>
            <a:r>
              <a:rPr lang="ko-KR" altLang="en-US" dirty="0" err="1"/>
              <a:t>복셀</a:t>
            </a:r>
            <a:r>
              <a:rPr lang="ko-KR" altLang="en-US" dirty="0"/>
              <a:t> 크기가 더 작으므로 잘게 정의됨</a:t>
            </a:r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/>
              <a:t>같은 뇌 영역이라도 정의된 </a:t>
            </a:r>
            <a:r>
              <a:rPr lang="ko-KR" altLang="en-US" dirty="0" err="1"/>
              <a:t>복셀</a:t>
            </a:r>
            <a:r>
              <a:rPr lang="ko-KR" altLang="en-US" dirty="0"/>
              <a:t> 수가 더 많음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D77494-89F3-A26B-9525-FF67B9E46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714" y="2820322"/>
            <a:ext cx="9780952" cy="20571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79B84E0-B9A3-58EE-2AB9-43CA74127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905" y="4727105"/>
            <a:ext cx="9828571" cy="2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99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23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MB와 SB의 coordinates 비교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실행과정</dc:title>
  <dc:creator>ido Ji</dc:creator>
  <cp:lastModifiedBy>ido Ji</cp:lastModifiedBy>
  <cp:revision>3</cp:revision>
  <dcterms:created xsi:type="dcterms:W3CDTF">2023-07-06T06:37:58Z</dcterms:created>
  <dcterms:modified xsi:type="dcterms:W3CDTF">2023-07-07T14:41:12Z</dcterms:modified>
</cp:coreProperties>
</file>