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 snapToGrid="0" snapToObjects="1">
      <p:cViewPr varScale="1">
        <p:scale>
          <a:sx n="88" d="100"/>
          <a:sy n="88" d="100"/>
        </p:scale>
        <p:origin x="1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A4CA-91A1-0640-B0DD-A9166C398FF1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E8AB-D60C-2242-A044-2FFE45BF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7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A4CA-91A1-0640-B0DD-A9166C398FF1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E8AB-D60C-2242-A044-2FFE45BF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8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A4CA-91A1-0640-B0DD-A9166C398FF1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E8AB-D60C-2242-A044-2FFE45BF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7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A4CA-91A1-0640-B0DD-A9166C398FF1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E8AB-D60C-2242-A044-2FFE45BF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5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A4CA-91A1-0640-B0DD-A9166C398FF1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E8AB-D60C-2242-A044-2FFE45BF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1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A4CA-91A1-0640-B0DD-A9166C398FF1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E8AB-D60C-2242-A044-2FFE45BF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9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A4CA-91A1-0640-B0DD-A9166C398FF1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E8AB-D60C-2242-A044-2FFE45BF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7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A4CA-91A1-0640-B0DD-A9166C398FF1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E8AB-D60C-2242-A044-2FFE45BF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2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A4CA-91A1-0640-B0DD-A9166C398FF1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E8AB-D60C-2242-A044-2FFE45BF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9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A4CA-91A1-0640-B0DD-A9166C398FF1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E8AB-D60C-2242-A044-2FFE45BF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6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A4CA-91A1-0640-B0DD-A9166C398FF1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E8AB-D60C-2242-A044-2FFE45BF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8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1A4CA-91A1-0640-B0DD-A9166C398FF1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DE8AB-D60C-2242-A044-2FFE45BF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9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43778-4DFA-2447-A665-A8FC0E945E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7E468-FB2C-1C43-8932-32455E437A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4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Hesselberth, Jay</dc:creator>
  <cp:lastModifiedBy>Hesselberth, Jay</cp:lastModifiedBy>
  <cp:revision>1</cp:revision>
  <dcterms:created xsi:type="dcterms:W3CDTF">2018-11-23T22:15:46Z</dcterms:created>
  <dcterms:modified xsi:type="dcterms:W3CDTF">2018-11-23T22:20:44Z</dcterms:modified>
</cp:coreProperties>
</file>