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3EE6-A30A-1E6C-0BB4-489251CF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3F28D-E050-F58C-F77E-208BEEAD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84BCF-1F41-F4E3-EFA1-6300C8C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EAB35-DB89-EA0E-1107-D8081413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E6FEB-2826-A25E-3D39-59EF2A7A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91709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7437-1A3F-2FF4-36D7-9312919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2DF94-984D-E99A-A7AA-308299E4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5CF01-3AAE-BC47-B243-26472CFF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7F77F-4F57-A89C-2F1F-BF5F63B9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72F50-A533-45AC-C5BB-8B159718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969618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7AB66-6EE0-C786-D0CE-B0971AB6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89FC58-A278-22C1-EA7D-7E4ADA0A2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7F0D1-C268-722F-EE34-AE0479CB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9675A-1B8F-0C46-CFF6-CF69A36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4BA37-51E0-034B-3C10-4E88B8BB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63242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011A3-2DB0-C853-7AF9-953E1000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5B669-9F61-3FB5-A15A-35034581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60532-C663-6A19-38EE-0584D1C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8BED3-17E0-2882-E6CE-374F1814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A383D-DE07-D5B2-171A-A9CF0017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7897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3596-2864-3FF6-BC1D-9FE6F5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EB52E-105D-6C10-5743-1F362A3F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FB2FD-FB73-A3B0-0710-309A0931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C1E7C-14DE-C735-6D49-FBBEE4C1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BF5F8-9CCC-EACB-2F5C-EA35FDA9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4332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5F1E-AD35-4B13-9AB9-A92D220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4A8F2-410C-D8BD-E59E-CAD4A4668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62BB4-4548-5630-E696-4017F193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76C5B-E2A2-83A8-1371-65AC24E4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2A4CF-61A3-84E3-DB63-EAC7DE13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EA394D-CD3D-1C54-C250-465DEE39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55543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CE75-930B-357E-4ADA-EE914FB3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6629E-E40F-ECC9-CB9F-1FDFB9A0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CD81E6-4819-DA9C-17B6-F8156D53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E9A8D9-7C0A-34C7-D86C-5DB53B27D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EB4AAC-46E6-B887-C5F0-3F5A254C0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CBD8BB-FDAF-1BA2-972B-6F0D1549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F28DC2-A0CF-B7D9-F26F-50265BFB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FE85F-14E4-7EF2-CFB3-855F9DAB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60219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B53-B8F1-ED33-81C3-A6441B56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8E685A-78A8-1219-2785-13335C34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B48C8D-19FD-5425-7537-150F8E2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62DB52-367D-B47E-9C48-E493BD70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66857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001F02-98A1-E166-D02A-D6CC25DD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92D049-618D-95D3-F468-D457BA1D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B7FCD-8D58-2C8D-6794-4FB1DF0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92860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80C30-18F9-BE41-ED7B-A9CE239C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0AA81-FA8F-4EE8-F480-299CEC54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C60920-2A0E-BEF1-7574-9FFE3DB3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B0D316-4D7E-C45B-DD93-EAA2E1C2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B01550-2B3A-92D9-6564-F8C3237F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01736-312B-AC9B-4E63-6AA1CC33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3635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7183-65B0-B9F4-24D3-EC4CBC4B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FD256F-6FBC-6D00-84B3-7097AED90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91309-3F29-A190-552F-D7840C30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D4309C-E0F9-D1A6-F501-2D1BAED7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1A93C-A0EB-B18D-2150-016F3935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3D48F-3B19-74A1-888E-9D894FB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93584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AED7AA-CA54-BE7C-11F3-7AFE332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48B2AC-20D0-48BA-5F27-29B70BB7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68BC7-EB35-83A7-936B-D32CFEA5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12A1-7265-4200-B7ED-05CC4C983305}" type="datetimeFigureOut">
              <a:rPr lang="es-MX" smtClean="0"/>
              <a:t>16/02/2023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86BAB-5DAA-F4B7-025E-5EC480698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EC188-65A5-8FD9-5DC9-E7FF7F80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0E62-2066-4625-BC41-D66D58F1D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7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C4C9239-2027-372E-6949-F0C9CF5E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202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AE95F724-8A6E-FEEF-80C3-8AD85AC8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604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831989A-4AFB-A0DF-3846-446E35DAF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65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74846AC1-58A4-50A9-27DE-5B26CECCF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316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 de burbujas&#10;&#10;Descripción generada automáticamente con confianza media">
            <a:extLst>
              <a:ext uri="{FF2B5EF4-FFF2-40B4-BE49-F238E27FC236}">
                <a16:creationId xmlns:a16="http://schemas.microsoft.com/office/drawing/2014/main" id="{3E9950CF-FD4F-C9B7-3CDF-CEC422A0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3255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 de rectángulos&#10;&#10;Descripción generada automáticamente">
            <a:extLst>
              <a:ext uri="{FF2B5EF4-FFF2-40B4-BE49-F238E27FC236}">
                <a16:creationId xmlns:a16="http://schemas.microsoft.com/office/drawing/2014/main" id="{182700B4-E28B-9F87-3629-C65CB918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972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5E8A95EA-9BDA-1B6B-EE32-DA33DC33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397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Alberto Pat Cituk</dc:creator>
  <cp:lastModifiedBy>David Alberto Pat Cituk</cp:lastModifiedBy>
  <cp:revision>2</cp:revision>
  <dcterms:created xsi:type="dcterms:W3CDTF">2023-02-16T05:58:25Z</dcterms:created>
  <dcterms:modified xsi:type="dcterms:W3CDTF">2023-02-16T06:00:51Z</dcterms:modified>
</cp:coreProperties>
</file>