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69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5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2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2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7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6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27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9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E144-33C3-443A-8FAF-E056E23F5EB2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8C37-2E07-4A15-AEA1-BF99B0C32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5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Торговая площадка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867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018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входа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5963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поиска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4002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зарегистрированного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983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добавления продукта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1640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«Мои продукты»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899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изменения данных о продукте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10950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Торговая площадка</vt:lpstr>
      <vt:lpstr>Главная страница</vt:lpstr>
      <vt:lpstr>Страница регистрации</vt:lpstr>
      <vt:lpstr>Страница входа</vt:lpstr>
      <vt:lpstr>Страница поиска</vt:lpstr>
      <vt:lpstr>Для зарегистрированного пользователя</vt:lpstr>
      <vt:lpstr>Страница добавления продукта</vt:lpstr>
      <vt:lpstr>Страница «Мои продукты»</vt:lpstr>
      <vt:lpstr>Страница изменения данных о продукте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Торговая площадка</dc:title>
  <dc:creator>Александр Мачнев</dc:creator>
  <cp:lastModifiedBy>Александр Мачнев</cp:lastModifiedBy>
  <cp:revision>1</cp:revision>
  <dcterms:created xsi:type="dcterms:W3CDTF">2024-04-27T13:25:13Z</dcterms:created>
  <dcterms:modified xsi:type="dcterms:W3CDTF">2024-04-27T13:25:48Z</dcterms:modified>
</cp:coreProperties>
</file>