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1" r:id="rId4"/>
    <p:sldId id="262" r:id="rId5"/>
    <p:sldId id="263" r:id="rId6"/>
    <p:sldId id="257" r:id="rId7"/>
    <p:sldId id="258" r:id="rId8"/>
    <p:sldId id="259" r:id="rId9"/>
    <p:sldId id="26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2034540" y="655320"/>
            <a:ext cx="12571095" cy="4511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8" name="Rectangle 7"/>
          <p:cNvSpPr/>
          <p:nvPr/>
        </p:nvSpPr>
        <p:spPr>
          <a:xfrm>
            <a:off x="2310130" y="930910"/>
            <a:ext cx="3960000" cy="39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11" name="Image 10" descr="em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0175" y="1290955"/>
            <a:ext cx="3239480" cy="32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69990" y="930910"/>
            <a:ext cx="8074025" cy="3959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sz="13800" b="1"/>
              <a:t>ENVOYER UN EMAIL</a:t>
            </a:r>
            <a:endParaRPr lang="fr-FR" altLang="en-US" sz="13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2034540" y="655320"/>
            <a:ext cx="12571095" cy="4511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8" name="Rectangle 7"/>
          <p:cNvSpPr/>
          <p:nvPr/>
        </p:nvSpPr>
        <p:spPr>
          <a:xfrm>
            <a:off x="2310130" y="930910"/>
            <a:ext cx="3960000" cy="39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11" name="Image 10" descr="em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0175" y="1290955"/>
            <a:ext cx="3239480" cy="32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69990" y="930910"/>
            <a:ext cx="8074025" cy="3959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sz="13800" b="1"/>
              <a:t>SUPPORT VNC</a:t>
            </a:r>
            <a:endParaRPr lang="fr-FR" altLang="en-US" sz="13800" b="1"/>
          </a:p>
        </p:txBody>
      </p:sp>
      <p:graphicFrame>
        <p:nvGraphicFramePr>
          <p:cNvPr id="7" name="Objet 6"/>
          <p:cNvGraphicFramePr/>
          <p:nvPr/>
        </p:nvGraphicFramePr>
        <p:xfrm>
          <a:off x="2670175" y="1290955"/>
          <a:ext cx="3240000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4512310" imgH="4512310" progId="Paint.Picture">
                  <p:embed/>
                </p:oleObj>
              </mc:Choice>
              <mc:Fallback>
                <p:oleObj name="" r:id="rId2" imgW="4512310" imgH="4512310" progId="Paint.Picture">
                  <p:embed/>
                  <p:pic>
                    <p:nvPicPr>
                      <p:cNvPr id="0" name="Image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70175" y="1290955"/>
                        <a:ext cx="3240000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/>
          <p:nvPr/>
        </p:nvGraphicFramePr>
        <p:xfrm>
          <a:off x="2489835" y="995680"/>
          <a:ext cx="3780000" cy="37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4512310" imgH="4512310" progId="Paint.Picture">
                  <p:embed/>
                </p:oleObj>
              </mc:Choice>
              <mc:Fallback>
                <p:oleObj name="" r:id="rId4" imgW="4512310" imgH="4512310" progId="Paint.Picture">
                  <p:embed/>
                  <p:pic>
                    <p:nvPicPr>
                      <p:cNvPr id="0" name="Image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9835" y="995680"/>
                        <a:ext cx="3780000" cy="37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2034540" y="655320"/>
            <a:ext cx="12571095" cy="4511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8" name="Rectangle 7"/>
          <p:cNvSpPr/>
          <p:nvPr/>
        </p:nvSpPr>
        <p:spPr>
          <a:xfrm>
            <a:off x="2310130" y="930910"/>
            <a:ext cx="3960000" cy="39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11" name="Image 10" descr="em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0175" y="1290955"/>
            <a:ext cx="3239480" cy="3240000"/>
          </a:xfrm>
          <a:prstGeom prst="rect">
            <a:avLst/>
          </a:prstGeom>
        </p:spPr>
      </p:pic>
      <p:graphicFrame>
        <p:nvGraphicFramePr>
          <p:cNvPr id="7" name="Objet 6"/>
          <p:cNvGraphicFramePr/>
          <p:nvPr/>
        </p:nvGraphicFramePr>
        <p:xfrm>
          <a:off x="2670175" y="1290955"/>
          <a:ext cx="3240000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4512310" imgH="4512310" progId="Paint.Picture">
                  <p:embed/>
                </p:oleObj>
              </mc:Choice>
              <mc:Fallback>
                <p:oleObj name="" r:id="rId2" imgW="4512310" imgH="4512310" progId="Paint.Picture">
                  <p:embed/>
                  <p:pic>
                    <p:nvPicPr>
                      <p:cNvPr id="0" name="Image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70175" y="1290955"/>
                        <a:ext cx="3240000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/>
          <p:cNvGraphicFramePr/>
          <p:nvPr/>
        </p:nvGraphicFramePr>
        <p:xfrm>
          <a:off x="2346325" y="1002665"/>
          <a:ext cx="3780000" cy="37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4512310" imgH="4512310" progId="Paint.Picture">
                  <p:embed/>
                </p:oleObj>
              </mc:Choice>
              <mc:Fallback>
                <p:oleObj name="" r:id="rId4" imgW="4512310" imgH="4512310" progId="Paint.Picture">
                  <p:embed/>
                  <p:pic>
                    <p:nvPicPr>
                      <p:cNvPr id="0" name="Image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6325" y="1002665"/>
                        <a:ext cx="3780000" cy="37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5595620" y="930910"/>
            <a:ext cx="8748395" cy="3959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sz="13800" b="1"/>
              <a:t>RECEPTION</a:t>
            </a:r>
            <a:endParaRPr lang="fr-FR" altLang="en-US" sz="13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2034540" y="655320"/>
            <a:ext cx="12571095" cy="4511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8" name="Rectangle 7"/>
          <p:cNvSpPr/>
          <p:nvPr/>
        </p:nvSpPr>
        <p:spPr>
          <a:xfrm>
            <a:off x="2310130" y="930910"/>
            <a:ext cx="3960000" cy="39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11" name="Image 10" descr="em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0175" y="1290955"/>
            <a:ext cx="3239480" cy="32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69990" y="930910"/>
            <a:ext cx="8074025" cy="3959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sz="13800" b="1"/>
              <a:t>A PROPOS</a:t>
            </a:r>
            <a:endParaRPr lang="fr-FR" altLang="en-US" sz="13800" b="1"/>
          </a:p>
        </p:txBody>
      </p:sp>
      <p:graphicFrame>
        <p:nvGraphicFramePr>
          <p:cNvPr id="7" name="Objet 6"/>
          <p:cNvGraphicFramePr/>
          <p:nvPr/>
        </p:nvGraphicFramePr>
        <p:xfrm>
          <a:off x="2670175" y="1290955"/>
          <a:ext cx="3240000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4512310" imgH="4512310" progId="Paint.Picture">
                  <p:embed/>
                </p:oleObj>
              </mc:Choice>
              <mc:Fallback>
                <p:oleObj name="" r:id="rId2" imgW="4512310" imgH="4512310" progId="Paint.Picture">
                  <p:embed/>
                  <p:pic>
                    <p:nvPicPr>
                      <p:cNvPr id="0" name="Image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70175" y="1290955"/>
                        <a:ext cx="3240000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/>
          <p:nvPr/>
        </p:nvGraphicFramePr>
        <p:xfrm>
          <a:off x="2489835" y="995680"/>
          <a:ext cx="3780000" cy="37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4512310" imgH="4512310" progId="Paint.Picture">
                  <p:embed/>
                </p:oleObj>
              </mc:Choice>
              <mc:Fallback>
                <p:oleObj name="" r:id="rId4" imgW="4512310" imgH="4512310" progId="Paint.Picture">
                  <p:embed/>
                  <p:pic>
                    <p:nvPicPr>
                      <p:cNvPr id="0" name="Image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9835" y="995680"/>
                        <a:ext cx="3780000" cy="37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llipse 2"/>
          <p:cNvSpPr/>
          <p:nvPr/>
        </p:nvSpPr>
        <p:spPr>
          <a:xfrm>
            <a:off x="2699385" y="1290955"/>
            <a:ext cx="3240000" cy="324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sz="19900" b="1">
                <a:latin typeface="Consolas" panose="020B0609020204030204" charset="0"/>
                <a:cs typeface="Consolas" panose="020B0609020204030204" charset="0"/>
              </a:rPr>
              <a:t>i</a:t>
            </a:r>
            <a:endParaRPr lang="fr-FR" altLang="en-US" sz="19900" b="1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2034540" y="655320"/>
            <a:ext cx="4510405" cy="451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8" name="Rectangle 7"/>
          <p:cNvSpPr/>
          <p:nvPr/>
        </p:nvSpPr>
        <p:spPr>
          <a:xfrm>
            <a:off x="2310130" y="930910"/>
            <a:ext cx="3960000" cy="39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graphicFrame>
        <p:nvGraphicFramePr>
          <p:cNvPr id="2" name="Objet 1"/>
          <p:cNvGraphicFramePr/>
          <p:nvPr/>
        </p:nvGraphicFramePr>
        <p:xfrm>
          <a:off x="2666365" y="1287780"/>
          <a:ext cx="3246755" cy="324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244215" imgH="3244215" progId="Paint.Picture">
                  <p:embed/>
                </p:oleObj>
              </mc:Choice>
              <mc:Fallback>
                <p:oleObj name="" r:id="rId1" imgW="3244215" imgH="3244215" progId="Paint.Picture">
                  <p:embed/>
                  <p:pic>
                    <p:nvPicPr>
                      <p:cNvPr id="0" name="Imag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6365" y="1287780"/>
                        <a:ext cx="3246755" cy="324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2034540" y="655320"/>
            <a:ext cx="4510405" cy="451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8" name="Rectangle 7"/>
          <p:cNvSpPr/>
          <p:nvPr/>
        </p:nvSpPr>
        <p:spPr>
          <a:xfrm>
            <a:off x="2310130" y="930910"/>
            <a:ext cx="3960000" cy="39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graphicFrame>
        <p:nvGraphicFramePr>
          <p:cNvPr id="4" name="Objet 3"/>
          <p:cNvGraphicFramePr/>
          <p:nvPr/>
        </p:nvGraphicFramePr>
        <p:xfrm>
          <a:off x="2668905" y="1290320"/>
          <a:ext cx="3241040" cy="324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238500" imgH="3238500" progId="Paint.Picture">
                  <p:embed/>
                </p:oleObj>
              </mc:Choice>
              <mc:Fallback>
                <p:oleObj name="" r:id="rId1" imgW="3238500" imgH="3238500" progId="Paint.Picture">
                  <p:embed/>
                  <p:pic>
                    <p:nvPicPr>
                      <p:cNvPr id="0" name="Imag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8905" y="1290320"/>
                        <a:ext cx="3241040" cy="324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2034540" y="655320"/>
            <a:ext cx="4510405" cy="451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8" name="Rectangle 7"/>
          <p:cNvSpPr/>
          <p:nvPr/>
        </p:nvSpPr>
        <p:spPr>
          <a:xfrm>
            <a:off x="2310130" y="930910"/>
            <a:ext cx="3960000" cy="39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11" name="Image 10" descr="em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0175" y="1290955"/>
            <a:ext cx="3239480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2034540" y="655320"/>
            <a:ext cx="4510405" cy="451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8" name="Rectangle 7"/>
          <p:cNvSpPr/>
          <p:nvPr/>
        </p:nvSpPr>
        <p:spPr>
          <a:xfrm>
            <a:off x="2310130" y="930910"/>
            <a:ext cx="3960000" cy="39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11" name="Image 10" descr="em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0175" y="1290955"/>
            <a:ext cx="3239480" cy="32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Presentation</Application>
  <PresentationFormat>宽屏</PresentationFormat>
  <Paragraphs>10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8</vt:i4>
      </vt:variant>
    </vt:vector>
  </HeadingPairs>
  <TitlesOfParts>
    <vt:vector size="54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Bahnschrift SemiLight Condensed</vt:lpstr>
      <vt:lpstr>Cambria</vt:lpstr>
      <vt:lpstr>Candara Light</vt:lpstr>
      <vt:lpstr>Candara</vt:lpstr>
      <vt:lpstr>Cascadia Mono</vt:lpstr>
      <vt:lpstr>Courier New</vt:lpstr>
      <vt:lpstr>Impact</vt:lpstr>
      <vt:lpstr>David CLM</vt:lpstr>
      <vt:lpstr>David Libre</vt:lpstr>
      <vt:lpstr>Corbel</vt:lpstr>
      <vt:lpstr>Corbel Light</vt:lpstr>
      <vt:lpstr>Constantia</vt:lpstr>
      <vt:lpstr>Cambria Math</vt:lpstr>
      <vt:lpstr>Caladea</vt:lpstr>
      <vt:lpstr>Bahnschrift SemiLight SemiConde</vt:lpstr>
      <vt:lpstr>Bahnschrift</vt:lpstr>
      <vt:lpstr>Bahnschrift SemiLight</vt:lpstr>
      <vt:lpstr>Bahnschrift SemiCondensed</vt:lpstr>
      <vt:lpstr>Bahnschrift SemiBold SemiConden</vt:lpstr>
      <vt:lpstr>Bahnschrift SemiBold Condensed</vt:lpstr>
      <vt:lpstr>Bahnschrift SemiBold</vt:lpstr>
      <vt:lpstr>Bahnschrift Light SemiCondensed</vt:lpstr>
      <vt:lpstr>Bahnschrift Light Condensed</vt:lpstr>
      <vt:lpstr>Bahnschrift Light</vt:lpstr>
      <vt:lpstr>Bahnschrift Condensed</vt:lpstr>
      <vt:lpstr>Arial Black</vt:lpstr>
      <vt:lpstr>Amiri Quran</vt:lpstr>
      <vt:lpstr>Amiri</vt:lpstr>
      <vt:lpstr>Alef</vt:lpstr>
      <vt:lpstr>Consolas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</cp:revision>
  <dcterms:created xsi:type="dcterms:W3CDTF">2024-05-17T23:12:46Z</dcterms:created>
  <dcterms:modified xsi:type="dcterms:W3CDTF">2024-05-18T00:32:02Z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1036-12.2.0.16909</vt:lpwstr>
  </property>
  <property fmtid="{D5CDD505-2E9C-101B-9397-08002B2CF9AE}" pid="3" name="ICV">
    <vt:lpwstr>B268559547274AC88B47059711B06169_11</vt:lpwstr>
  </property>
</Properties>
</file>