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549F-676D-B945-9376-FE5E6F27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8357-5533-6A46-B72C-3A0F4290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4704-8BF8-AC47-A07E-9AF80580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8DEA-3944-394C-9148-3599473F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9488-50C4-754C-853F-706D286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6818-D0C3-2043-BA70-53BC7C93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EA24-33E4-9B49-AEA3-FBB67710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E255-D3C8-D04B-B5A3-2804C3E6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751F-31C3-BE4E-99C4-19DB5151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34808-ED41-FF4E-8504-E893E27C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9AC2B-ECDF-8749-9C5C-6C686B166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9F687-D583-0C4A-B01D-9EF87DBF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2562-738F-8249-8256-E037C2A5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CFC5-1CE2-644A-AAF1-4F663E90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9D3E-59C5-0B4B-9B34-7BEF877D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47FA-C1D7-D048-9AD8-68B10E7A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0407-C74C-A945-99F4-2DA75656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CB90-3D25-3348-99A0-826F5598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B0B9-11D8-0A49-B287-0D1058CC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9494-950C-0F4B-9A7F-20D2CEF3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F324-A35A-624C-9EF0-3238D152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A7FA-56D2-FD44-B127-43F0C2CD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6261-4C5F-5D4C-9CF6-81E893D9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B081-845C-B84D-A280-EB823099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A66C-738D-0B48-BA44-7597A1C1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3B5-F392-FE43-B76D-BE1D5C19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24D6-F2D2-A54B-81CA-8AAFA126F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2F811-683C-864D-9FEB-DB8F70F9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4715F-67CF-E941-BD5D-A4FBB717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18406-6BDF-B04F-A60C-6DE8342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DA642-B688-3043-93ED-2E817BD1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A3E7-9810-DF41-B8EB-2F13573D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5F4B-574C-5348-9C2D-4176A67F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3DA94-C354-EC4C-A7C9-5291194B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87AC8-7BA7-D341-859F-A7D57B8F4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7E237-5378-904A-B74E-E2753A674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089EB-17AF-A241-9A04-6F35FB3D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C9837-C5CE-D94A-90D9-9AA6F56D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B2CD4-ACF7-2243-9C09-5161283F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9A39-BAE0-FC45-80D2-3AAB54FD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49D73-DF3D-C349-BAF5-B830216A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146F8-DA5D-E94D-8D2F-7F1B700B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03B0-A325-B84F-B716-08FC6849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F6123-1018-FA41-8D0E-7170B471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FE985-3932-DE42-AFF7-7A3C7881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84E7B-FE67-654D-A835-8C8BE6BC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B4EB-B19B-0D46-A8CC-C358FCE4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9817-C8D8-4643-AD0E-53C037C8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591AF-D823-1C4E-8D96-6C18DDF1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B1AA-641A-3940-8DB0-A13F9430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BA06-4880-4741-AB33-45AD83EC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3A408-7346-E044-AE41-7DE6E50C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5574-A07F-FF4A-9948-954299D8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1661A-2D3F-D742-8B1E-BEEA06C19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7EA54-B3E7-1846-8F67-5E9073572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A0824-98AA-A541-BA85-B7DD5120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0C1D-828A-E541-9658-E04ABB9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7CA8-394F-0D4B-A182-EDB38681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24150-984F-A342-A2C2-2DF73D1C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9ABBD-D731-5147-A55B-8F5EEC34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6283-8370-4844-B565-D1B75D707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51FB-18CC-6343-961C-59C3B998A85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04F6-00C3-7340-9F94-3BD8AA97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F869-1246-6D43-8E07-009F78A6D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76A8-FA33-A84D-8F2D-B85EA7CB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9892B-97DA-5C48-BFFD-CF8086925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IDS 702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431C7-3433-0F4E-89C9-70C184407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Leon Zhang</a:t>
            </a:r>
          </a:p>
        </p:txBody>
      </p:sp>
    </p:spTree>
    <p:extLst>
      <p:ext uri="{BB962C8B-B14F-4D97-AF65-F5344CB8AC3E}">
        <p14:creationId xmlns:p14="http://schemas.microsoft.com/office/powerpoint/2010/main" val="2089235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03FE-D566-D241-9CE5-5739C578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6E7B-6184-944F-A95B-24A7EE9A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6BFC-43BB-9F43-9D10-B2D82061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17DF-42A9-ED41-9F17-1CE861AC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3407-16A5-B946-B0C6-0297182F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F431-B09B-E144-AA0B-70A3340D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0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165D-5946-1A40-B727-F2366ACF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3453-FA63-D244-99DC-8B2ED185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A537-743D-0246-AD99-1936C39B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0BC3-A7B8-6D4D-AD91-5257BC38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564F-F87A-754B-AF1F-F7412193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A2A1-39BF-D445-A796-7A8C6132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E750-46C5-EB40-9C3E-78D09BA5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9F6B-94A7-0744-9D38-BEF31560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428B-1A2B-6141-BD14-16E900EA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person, indoor, sport&#10;&#10;Description automatically generated">
            <a:extLst>
              <a:ext uri="{FF2B5EF4-FFF2-40B4-BE49-F238E27FC236}">
                <a16:creationId xmlns:a16="http://schemas.microsoft.com/office/drawing/2014/main" id="{65B5A5AC-BC5F-FE44-94F7-6D19E008A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50" y="2305844"/>
            <a:ext cx="6032500" cy="3390900"/>
          </a:xfrm>
        </p:spPr>
      </p:pic>
    </p:spTree>
    <p:extLst>
      <p:ext uri="{BB962C8B-B14F-4D97-AF65-F5344CB8AC3E}">
        <p14:creationId xmlns:p14="http://schemas.microsoft.com/office/powerpoint/2010/main" val="30117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IDS 702 Final Presentation</vt:lpstr>
      <vt:lpstr>Introduction</vt:lpstr>
      <vt:lpstr>Scope</vt:lpstr>
      <vt:lpstr>Data</vt:lpstr>
      <vt:lpstr>EDA</vt:lpstr>
      <vt:lpstr>Model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702 Final Presentation</dc:title>
  <dc:creator>angela zhang</dc:creator>
  <cp:lastModifiedBy>angela zhang</cp:lastModifiedBy>
  <cp:revision>1</cp:revision>
  <dcterms:created xsi:type="dcterms:W3CDTF">2020-11-10T00:08:07Z</dcterms:created>
  <dcterms:modified xsi:type="dcterms:W3CDTF">2020-11-10T01:13:35Z</dcterms:modified>
</cp:coreProperties>
</file>