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0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Effects of Job Training for Disadvantaged Workers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2</cp:revision>
  <dcterms:created xsi:type="dcterms:W3CDTF">2021-09-27T17:03:07Z</dcterms:created>
  <dcterms:modified xsi:type="dcterms:W3CDTF">2021-09-27T17:08:10Z</dcterms:modified>
</cp:coreProperties>
</file>